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0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1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E004-BDFD-44D3-8DF7-95EF2A2000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C7F30-1E9B-432B-BF48-C36536C52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Abstraction</a:t>
            </a:r>
            <a:r>
              <a:rPr lang="en-US" dirty="0"/>
              <a:t> is the process of hiding certain details and showing only essential information to the user</a:t>
            </a:r>
            <a:r>
              <a:rPr lang="en-US" dirty="0" smtClean="0"/>
              <a:t>.</a:t>
            </a:r>
          </a:p>
          <a:p>
            <a:r>
              <a:rPr lang="en-US" dirty="0"/>
              <a:t>Abstraction is the process of hiding the internal details of an application from the outer world. Abstraction is used to describe things in simple terms. It’s used to create a boundary between the application and the client programs</a:t>
            </a:r>
            <a:r>
              <a:rPr lang="en-US" dirty="0" smtClean="0"/>
              <a:t>.</a:t>
            </a:r>
          </a:p>
          <a:p>
            <a:r>
              <a:rPr lang="en-US" b="1" dirty="0"/>
              <a:t>Abstract class:</a:t>
            </a:r>
            <a:r>
              <a:rPr lang="en-US" dirty="0"/>
              <a:t> is a restricted class that cannot be used to create objects (to access it, it must be inherited from another class).</a:t>
            </a:r>
          </a:p>
          <a:p>
            <a:r>
              <a:rPr lang="en-US" b="1" dirty="0"/>
              <a:t>Abstract method:</a:t>
            </a:r>
            <a:r>
              <a:rPr lang="en-US" dirty="0"/>
              <a:t> can only be used in an abstract class, and it does not have a body. The body is provided by the subclass (inherited from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24855" b="26695"/>
          <a:stretch/>
        </p:blipFill>
        <p:spPr bwMode="auto">
          <a:xfrm>
            <a:off x="1916723" y="175846"/>
            <a:ext cx="8176845" cy="612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8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Abstraction:</a:t>
            </a:r>
          </a:p>
          <a:p>
            <a:pPr lvl="1"/>
            <a:r>
              <a:rPr lang="en-US" dirty="0"/>
              <a:t>When the object data is not visible to the outer world, it creates data abstraction. If needed, access to the Objects’ data is provided through some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 Abstraction:</a:t>
            </a:r>
          </a:p>
          <a:p>
            <a:pPr lvl="1"/>
            <a:r>
              <a:rPr lang="en-US" dirty="0"/>
              <a:t>We don’t need to provide details about all the functions of an object. When we hide the internal implementation of the different functions involved in a user operation, it creates process abstraction.</a:t>
            </a:r>
          </a:p>
        </p:txBody>
      </p:sp>
    </p:spTree>
    <p:extLst>
      <p:ext uri="{BB962C8B-B14F-4D97-AF65-F5344CB8AC3E}">
        <p14:creationId xmlns:p14="http://schemas.microsoft.com/office/powerpoint/2010/main" val="211627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Abstra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32" y="967154"/>
            <a:ext cx="8141676" cy="52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58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cess Abstra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397977"/>
            <a:ext cx="7877908" cy="47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4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Java…………!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886" y="1503486"/>
            <a:ext cx="8440614" cy="52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4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Python…………..!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608" y="1354015"/>
            <a:ext cx="7781192" cy="53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Task……….!!!!!!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Animal Abstraction:</a:t>
            </a:r>
          </a:p>
          <a:p>
            <a:pPr lvl="1"/>
            <a:r>
              <a:rPr lang="en-US" dirty="0" smtClean="0"/>
              <a:t>Create an abstract class Animal with abstract methods </a:t>
            </a:r>
            <a:r>
              <a:rPr lang="en-US" dirty="0" err="1" smtClean="0"/>
              <a:t>makeSound</a:t>
            </a:r>
            <a:r>
              <a:rPr lang="en-US" dirty="0" smtClean="0"/>
              <a:t>() and eat().</a:t>
            </a:r>
          </a:p>
          <a:p>
            <a:pPr lvl="1"/>
            <a:r>
              <a:rPr lang="en-US" dirty="0" smtClean="0"/>
              <a:t>Implement concrete classes Dog and Cat that extend the Animal class.</a:t>
            </a:r>
          </a:p>
          <a:p>
            <a:pPr lvl="1"/>
            <a:r>
              <a:rPr lang="en-US" dirty="0" smtClean="0"/>
              <a:t>Implement the </a:t>
            </a:r>
            <a:r>
              <a:rPr lang="en-US" dirty="0" err="1" smtClean="0"/>
              <a:t>makeSound</a:t>
            </a:r>
            <a:r>
              <a:rPr lang="en-US" dirty="0" smtClean="0"/>
              <a:t>() and eat() methods for each animal.</a:t>
            </a:r>
          </a:p>
          <a:p>
            <a:pPr lvl="1"/>
            <a:r>
              <a:rPr lang="en-US" dirty="0" smtClean="0"/>
              <a:t>Create objects of both classes and invoke their methods.</a:t>
            </a:r>
          </a:p>
          <a:p>
            <a:r>
              <a:rPr lang="en-US" dirty="0" smtClean="0"/>
              <a:t>Vehicle Abstraction:</a:t>
            </a:r>
          </a:p>
          <a:p>
            <a:pPr lvl="1"/>
            <a:r>
              <a:rPr lang="en-US" dirty="0" smtClean="0"/>
              <a:t>Define an abstract class Vehicle with abstract methods start() and stop().</a:t>
            </a:r>
          </a:p>
          <a:p>
            <a:pPr lvl="1"/>
            <a:r>
              <a:rPr lang="en-US" dirty="0" smtClean="0"/>
              <a:t>Create concrete classes Car and Motorcycle that extend the Vehicle class.</a:t>
            </a:r>
          </a:p>
          <a:p>
            <a:pPr lvl="1"/>
            <a:r>
              <a:rPr lang="en-US" dirty="0" smtClean="0"/>
              <a:t>Implement the start() and stop() methods for each vehicle type.</a:t>
            </a:r>
          </a:p>
          <a:p>
            <a:pPr lvl="1"/>
            <a:r>
              <a:rPr lang="en-US" dirty="0" smtClean="0"/>
              <a:t>Create objects of both classes and test their start and stop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8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Abstraction </vt:lpstr>
      <vt:lpstr>Abstraction </vt:lpstr>
      <vt:lpstr>PowerPoint Presentation</vt:lpstr>
      <vt:lpstr>Types of Abstraction</vt:lpstr>
      <vt:lpstr>PowerPoint Presentation</vt:lpstr>
      <vt:lpstr>PowerPoint Presentation</vt:lpstr>
      <vt:lpstr>In Java…………!</vt:lpstr>
      <vt:lpstr>In Python…………..!</vt:lpstr>
      <vt:lpstr>Task……….!!!!!!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Muhammad Hassan</dc:creator>
  <cp:lastModifiedBy>Muhammad Hassan</cp:lastModifiedBy>
  <cp:revision>5</cp:revision>
  <dcterms:created xsi:type="dcterms:W3CDTF">2023-12-04T04:38:43Z</dcterms:created>
  <dcterms:modified xsi:type="dcterms:W3CDTF">2023-12-04T05:05:41Z</dcterms:modified>
</cp:coreProperties>
</file>