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455D-7D6D-4B4C-A36E-30CF9D28EE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CF65-2A03-48FA-8A2C-323AFB12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two-dimensional array, add each array within its own set of </a:t>
            </a:r>
            <a:r>
              <a:rPr lang="en-US" b="1" dirty="0"/>
              <a:t>curly </a:t>
            </a:r>
            <a:r>
              <a:rPr lang="en-US" b="1" dirty="0" smtClean="0"/>
              <a:t>braces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20281"/>
            <a:ext cx="8382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966" y="3072606"/>
            <a:ext cx="7062651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1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C++ 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2830286"/>
            <a:ext cx="7992155" cy="16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9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86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Array 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Java </a:t>
            </a:r>
            <a:r>
              <a:rPr lang="en-US" dirty="0"/>
              <a:t>(using </a:t>
            </a:r>
            <a:r>
              <a:rPr lang="en-US" dirty="0" err="1"/>
              <a:t>ArrayList</a:t>
            </a:r>
            <a:r>
              <a:rPr lang="en-US" dirty="0" smtClean="0"/>
              <a:t>) </a:t>
            </a:r>
            <a:r>
              <a:rPr lang="en-US" dirty="0"/>
              <a:t>import </a:t>
            </a:r>
            <a:r>
              <a:rPr lang="en-US" dirty="0" smtClean="0"/>
              <a:t>“</a:t>
            </a:r>
            <a:r>
              <a:rPr lang="en-US" dirty="0" err="1" smtClean="0"/>
              <a:t>java.util.ArrayList</a:t>
            </a:r>
            <a:r>
              <a:rPr lang="en-US" dirty="0" smtClean="0"/>
              <a:t>;”:-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531" y="218267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</a:t>
            </a:r>
            <a:r>
              <a:rPr lang="en-US" dirty="0"/>
              <a:t>(): Adds an element at the end of the list.</a:t>
            </a:r>
          </a:p>
          <a:p>
            <a:r>
              <a:rPr lang="en-US" dirty="0"/>
              <a:t>clear(): Removes all the elements from the list.</a:t>
            </a:r>
          </a:p>
          <a:p>
            <a:r>
              <a:rPr lang="en-US" dirty="0"/>
              <a:t>clone(): Returns a shallow copy of the list.</a:t>
            </a:r>
          </a:p>
          <a:p>
            <a:r>
              <a:rPr lang="en-US" dirty="0"/>
              <a:t>contains(): Returns true if the list contains the specified element.</a:t>
            </a:r>
          </a:p>
          <a:p>
            <a:r>
              <a:rPr lang="en-US" dirty="0" err="1"/>
              <a:t>addAll</a:t>
            </a:r>
            <a:r>
              <a:rPr lang="en-US" dirty="0"/>
              <a:t>(): Adds all the elements of a list (or any </a:t>
            </a:r>
            <a:r>
              <a:rPr lang="en-US" dirty="0" err="1"/>
              <a:t>iterable</a:t>
            </a:r>
            <a:r>
              <a:rPr lang="en-US" dirty="0"/>
              <a:t>) to the end of the current list.</a:t>
            </a:r>
          </a:p>
          <a:p>
            <a:r>
              <a:rPr lang="en-US" dirty="0" err="1"/>
              <a:t>indexOf</a:t>
            </a:r>
            <a:r>
              <a:rPr lang="en-US" dirty="0"/>
              <a:t>(): Returns the index of the first occurrence of the specified element.</a:t>
            </a:r>
          </a:p>
          <a:p>
            <a:r>
              <a:rPr lang="en-US" dirty="0"/>
              <a:t>add(index, element): Inserts the specified element at the specified position.</a:t>
            </a:r>
          </a:p>
          <a:p>
            <a:r>
              <a:rPr lang="en-US" dirty="0"/>
              <a:t>remove(index): Removes the element at the specified position.</a:t>
            </a:r>
          </a:p>
          <a:p>
            <a:r>
              <a:rPr lang="en-US" dirty="0"/>
              <a:t>remove(element): Removes the first occurrence of the specified element.</a:t>
            </a:r>
          </a:p>
          <a:p>
            <a:r>
              <a:rPr lang="en-US" dirty="0" err="1"/>
              <a:t>Collections.reverse</a:t>
            </a:r>
            <a:r>
              <a:rPr lang="en-US" dirty="0"/>
              <a:t>(): Reverses the order of the list.</a:t>
            </a:r>
          </a:p>
          <a:p>
            <a:r>
              <a:rPr lang="en-US" dirty="0" err="1"/>
              <a:t>Collections.sort</a:t>
            </a:r>
            <a:r>
              <a:rPr lang="en-US" dirty="0"/>
              <a:t>(): Sorts the list.</a:t>
            </a:r>
          </a:p>
        </p:txBody>
      </p:sp>
    </p:spTree>
    <p:extLst>
      <p:ext uri="{BB962C8B-B14F-4D97-AF65-F5344CB8AC3E}">
        <p14:creationId xmlns:p14="http://schemas.microsoft.com/office/powerpoint/2010/main" val="88929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5" y="2394857"/>
            <a:ext cx="9309462" cy="24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r>
              <a:rPr lang="en-US" dirty="0"/>
              <a:t> (using list</a:t>
            </a:r>
            <a:r>
              <a:rPr lang="en-US" dirty="0" smtClean="0"/>
              <a:t>):-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append</a:t>
            </a:r>
            <a:r>
              <a:rPr lang="en-US" dirty="0"/>
              <a:t>(): Adds an element at the end of the list.</a:t>
            </a:r>
          </a:p>
          <a:p>
            <a:r>
              <a:rPr lang="en-US" dirty="0"/>
              <a:t>clear(): Removes all the elements from the list.</a:t>
            </a:r>
          </a:p>
          <a:p>
            <a:r>
              <a:rPr lang="en-US" dirty="0"/>
              <a:t>copy(): Returns a copy of the list.</a:t>
            </a:r>
          </a:p>
          <a:p>
            <a:r>
              <a:rPr lang="en-US" dirty="0"/>
              <a:t>count(): Returns the number of elements with the specified value.</a:t>
            </a:r>
          </a:p>
          <a:p>
            <a:r>
              <a:rPr lang="en-US" dirty="0"/>
              <a:t>extend(): Adds the elements of a list (or any </a:t>
            </a:r>
            <a:r>
              <a:rPr lang="en-US" dirty="0" err="1"/>
              <a:t>iterable</a:t>
            </a:r>
            <a:r>
              <a:rPr lang="en-US" dirty="0"/>
              <a:t>) to the end of the current list.</a:t>
            </a:r>
          </a:p>
          <a:p>
            <a:r>
              <a:rPr lang="en-US" dirty="0"/>
              <a:t>index(): Returns the index of the first occurrence of the specified element.</a:t>
            </a:r>
          </a:p>
          <a:p>
            <a:r>
              <a:rPr lang="en-US" dirty="0"/>
              <a:t>insert(): Inserts the specified element at the specified position.</a:t>
            </a:r>
          </a:p>
          <a:p>
            <a:r>
              <a:rPr lang="en-US" dirty="0"/>
              <a:t>pop(): Removes the element at the specified position.</a:t>
            </a:r>
          </a:p>
          <a:p>
            <a:r>
              <a:rPr lang="en-US" dirty="0"/>
              <a:t>remove(): Removes the first occurrence of the specified element.</a:t>
            </a:r>
          </a:p>
          <a:p>
            <a:r>
              <a:rPr lang="en-US" dirty="0"/>
              <a:t>reverse(): Reverses the order of the list.</a:t>
            </a:r>
          </a:p>
          <a:p>
            <a:r>
              <a:rPr lang="en-US" dirty="0"/>
              <a:t>sort(): Sorts the list.</a:t>
            </a:r>
          </a:p>
        </p:txBody>
      </p:sp>
    </p:spTree>
    <p:extLst>
      <p:ext uri="{BB962C8B-B14F-4D97-AF65-F5344CB8AC3E}">
        <p14:creationId xmlns:p14="http://schemas.microsoft.com/office/powerpoint/2010/main" val="84115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2229395"/>
            <a:ext cx="8143875" cy="27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9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8178"/>
          </a:xfrm>
        </p:spPr>
        <p:txBody>
          <a:bodyPr>
            <a:normAutofit/>
          </a:bodyPr>
          <a:lstStyle/>
          <a:p>
            <a:r>
              <a:rPr lang="en-US" dirty="0" smtClean="0"/>
              <a:t>In C++ </a:t>
            </a:r>
            <a:r>
              <a:rPr lang="en-US" dirty="0"/>
              <a:t>(using vector</a:t>
            </a:r>
            <a:r>
              <a:rPr lang="en-US" dirty="0" smtClean="0"/>
              <a:t>):-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#include &lt;vector</a:t>
            </a:r>
            <a:r>
              <a:rPr lang="en-US" dirty="0" smtClean="0"/>
              <a:t>&gt;”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363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push_back</a:t>
            </a:r>
            <a:r>
              <a:rPr lang="en-US" dirty="0"/>
              <a:t>(): Adds an element at the end of the vector.</a:t>
            </a:r>
          </a:p>
          <a:p>
            <a:r>
              <a:rPr lang="en-US" dirty="0"/>
              <a:t>clear(): Removes all the elements from the vector.</a:t>
            </a:r>
          </a:p>
          <a:p>
            <a:r>
              <a:rPr lang="en-US" dirty="0"/>
              <a:t>(Copy Constructor): Returns a copy of the vector.</a:t>
            </a:r>
          </a:p>
          <a:p>
            <a:r>
              <a:rPr lang="en-US" dirty="0"/>
              <a:t>count(): Returns the number of elements with the specified value.</a:t>
            </a:r>
          </a:p>
          <a:p>
            <a:r>
              <a:rPr lang="en-US" dirty="0"/>
              <a:t>insert(): Adds the elements of a vector (or any </a:t>
            </a:r>
            <a:r>
              <a:rPr lang="en-US" dirty="0" err="1"/>
              <a:t>iterable</a:t>
            </a:r>
            <a:r>
              <a:rPr lang="en-US" dirty="0"/>
              <a:t>) to the end of the current vector.</a:t>
            </a:r>
          </a:p>
          <a:p>
            <a:r>
              <a:rPr lang="en-US" dirty="0"/>
              <a:t>find(): Returns an iterator to the first occurrence of the specified element.</a:t>
            </a:r>
          </a:p>
          <a:p>
            <a:r>
              <a:rPr lang="en-US" dirty="0"/>
              <a:t>insert(): Inserts the specified element at the specified position.</a:t>
            </a:r>
          </a:p>
          <a:p>
            <a:r>
              <a:rPr lang="en-US" dirty="0" err="1"/>
              <a:t>pop_back</a:t>
            </a:r>
            <a:r>
              <a:rPr lang="en-US" dirty="0"/>
              <a:t>(): Removes the element at the end of the vector.</a:t>
            </a:r>
          </a:p>
          <a:p>
            <a:r>
              <a:rPr lang="en-US" dirty="0"/>
              <a:t>erase(): Removes the element at the specified position or range.</a:t>
            </a:r>
          </a:p>
          <a:p>
            <a:r>
              <a:rPr lang="en-US" dirty="0"/>
              <a:t>reverse(): Reverses the order of the elements in the vector.</a:t>
            </a:r>
          </a:p>
          <a:p>
            <a:r>
              <a:rPr lang="en-US" dirty="0"/>
              <a:t>sort(): Sorts the elements in the vector.</a:t>
            </a:r>
          </a:p>
        </p:txBody>
      </p:sp>
    </p:spTree>
    <p:extLst>
      <p:ext uri="{BB962C8B-B14F-4D97-AF65-F5344CB8AC3E}">
        <p14:creationId xmlns:p14="http://schemas.microsoft.com/office/powerpoint/2010/main" val="393697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29" y="1821317"/>
            <a:ext cx="80453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5" y="104503"/>
            <a:ext cx="10515600" cy="5324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Task:--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6950"/>
            <a:ext cx="10515600" cy="622104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150" dirty="0" smtClean="0"/>
              <a:t>Create Fruits Array with 10 number of fruits name, print all frits name without using </a:t>
            </a:r>
            <a:r>
              <a:rPr lang="en-US" sz="1150" dirty="0" smtClean="0"/>
              <a:t>loops.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Declare an array of 5 integers and print the first and last elements.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Create an array of 5 strings and modify the second element. Print the modified array.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Declare an array of 10 floating-point numbers and print the element at index 5.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Create an array of 4 strings and print the first and last elements.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Create an array of 6 floating-point/double numbers and modify the second element. Print the modified array.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Declare a list or vector of 5 integers and use a method to append two more integers at the end and also use a method to sort the elements in ascending order..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Create a list or vector of 5 strings and use a method to remove all the elements.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Create an array that stores integers and strings.</a:t>
            </a:r>
          </a:p>
          <a:p>
            <a:pPr>
              <a:buFont typeface="+mj-lt"/>
              <a:buAutoNum type="arabicPeriod"/>
            </a:pPr>
            <a:r>
              <a:rPr lang="en-US" sz="1150" dirty="0"/>
              <a:t>Declare an array that stores floating-point numbers and characters. Add two floating-point numbers and three characters to the array</a:t>
            </a:r>
            <a:r>
              <a:rPr lang="en-US" sz="115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Create a mixed array that stores integers and </a:t>
            </a:r>
            <a:r>
              <a:rPr lang="en-US" sz="1150" dirty="0" err="1" smtClean="0"/>
              <a:t>boolean</a:t>
            </a:r>
            <a:r>
              <a:rPr lang="en-US" sz="1150" dirty="0" smtClean="0"/>
              <a:t> values. Add two integers and three </a:t>
            </a:r>
            <a:r>
              <a:rPr lang="en-US" sz="1150" dirty="0" err="1" smtClean="0"/>
              <a:t>boolean</a:t>
            </a:r>
            <a:r>
              <a:rPr lang="en-US" sz="1150" dirty="0" smtClean="0"/>
              <a:t> values to the array.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Declare an array that stores strings and </a:t>
            </a:r>
            <a:r>
              <a:rPr lang="en-US" sz="1150" dirty="0" err="1" smtClean="0"/>
              <a:t>boolean</a:t>
            </a:r>
            <a:r>
              <a:rPr lang="en-US" sz="1150" dirty="0" smtClean="0"/>
              <a:t> values. Add three strings and two </a:t>
            </a:r>
            <a:r>
              <a:rPr lang="en-US" sz="1150" dirty="0" err="1" smtClean="0"/>
              <a:t>boolean</a:t>
            </a:r>
            <a:r>
              <a:rPr lang="en-US" sz="1150" dirty="0" smtClean="0"/>
              <a:t> values to the array.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Create a mixed array that stores floating-point numbers and strings. Add two floating-point numbers and three strings to the array.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Declare a 2D array of integers with 3 rows and 4 columns. Initialize the array with values and print the element at the second row and third column.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Create a 3D array of floating-point numbers with dimensions 2x3x4. Initialize the array with values and print the element at the first layer, second row, and fourth column.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Declare a 2D array of strings with 4 rows and 5 columns. Initialize the array with values and print the element at the fourth row and first column.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Create a 3D array of strings with dimensions 2x2x3. Initialize the array with values and print the element at the second layer, first row, and third column.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Create a 2D array that stores integers and strings. Add three rows to the array, where each row contains two integers and one string.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Declare a 3D array that stores floating-point numbers and characters. Add two layers to the array, where each layer contains three rows and each row contains two floating-point numbers and one character.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Declare a 3D array that stores integers and strings. Add three layers to the array, where each layer contains two rows and each row contains one integer and two strings.</a:t>
            </a:r>
          </a:p>
          <a:p>
            <a:pPr>
              <a:buFont typeface="+mj-lt"/>
              <a:buAutoNum type="arabicPeriod"/>
            </a:pPr>
            <a:r>
              <a:rPr lang="en-US" sz="1150" dirty="0" smtClean="0"/>
              <a:t>Create a 2D array that stores characters and floating-point numbers. Add five rows to the array, where each row contains two characters and one floating-point number.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33647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used to store multiple values in a single variable, instead of declaring </a:t>
            </a:r>
            <a:r>
              <a:rPr lang="en-US" dirty="0" smtClean="0"/>
              <a:t>separate </a:t>
            </a:r>
            <a:r>
              <a:rPr lang="en-US" dirty="0"/>
              <a:t>variables for each value</a:t>
            </a:r>
            <a:r>
              <a:rPr lang="en-US" dirty="0" smtClean="0"/>
              <a:t>.</a:t>
            </a:r>
          </a:p>
          <a:p>
            <a:r>
              <a:rPr lang="en-US" dirty="0"/>
              <a:t>An array is a special variable, which can hold more than one value at a </a:t>
            </a:r>
            <a:r>
              <a:rPr lang="en-US" dirty="0" smtClean="0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an array, define the variable type with </a:t>
            </a:r>
            <a:r>
              <a:rPr lang="en-US" b="1" dirty="0"/>
              <a:t>square </a:t>
            </a:r>
            <a:r>
              <a:rPr lang="en-US" b="1" dirty="0" smtClean="0"/>
              <a:t>brackets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String[] cars = {"Volvo", "BMW", "Ford"};</a:t>
            </a:r>
          </a:p>
          <a:p>
            <a:r>
              <a:rPr lang="sv-SE" dirty="0" smtClean="0"/>
              <a:t>int[] myNum = {10, 20, 30, 40};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67" y="3302726"/>
            <a:ext cx="81724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Cars[0]</a:t>
            </a:r>
          </a:p>
          <a:p>
            <a:r>
              <a:rPr lang="en-US" dirty="0" err="1" smtClean="0"/>
              <a:t>myNum</a:t>
            </a:r>
            <a:r>
              <a:rPr lang="en-US" dirty="0" smtClean="0"/>
              <a:t>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List, Tuple, Set and Dictionary…</a:t>
            </a:r>
          </a:p>
          <a:p>
            <a:r>
              <a:rPr lang="en-US" dirty="0" smtClean="0"/>
              <a:t>Initially we use list only…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8" y="3219178"/>
            <a:ext cx="6772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Cars[0]</a:t>
            </a:r>
          </a:p>
          <a:p>
            <a:r>
              <a:rPr lang="en-US" dirty="0" err="1" smtClean="0"/>
              <a:t>myNum</a:t>
            </a:r>
            <a:r>
              <a:rPr lang="en-US" dirty="0" smtClean="0"/>
              <a:t>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7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C++:-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an array, define the variable type, specify the name of the array followed by </a:t>
            </a:r>
            <a:r>
              <a:rPr lang="en-US" b="1" dirty="0"/>
              <a:t>square brackets</a:t>
            </a:r>
            <a:r>
              <a:rPr lang="en-US" dirty="0"/>
              <a:t> and specify the number of elements it should </a:t>
            </a:r>
            <a:r>
              <a:rPr lang="en-US" dirty="0" smtClean="0"/>
              <a:t>store.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27" y="3110321"/>
            <a:ext cx="7953375" cy="32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9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Cars[0]</a:t>
            </a:r>
          </a:p>
          <a:p>
            <a:r>
              <a:rPr lang="en-US" dirty="0" err="1" smtClean="0"/>
              <a:t>myNum</a:t>
            </a:r>
            <a:r>
              <a:rPr lang="en-US" dirty="0" smtClean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96211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multidimensional array is an array of arrays.</a:t>
            </a:r>
          </a:p>
          <a:p>
            <a:r>
              <a:rPr lang="en-US" dirty="0"/>
              <a:t>Multidimensional arrays are useful when you want to store data as a tabular form, like a table with rows and columns.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1079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Arrays</vt:lpstr>
      <vt:lpstr>What is an Array?</vt:lpstr>
      <vt:lpstr>In Java:-</vt:lpstr>
      <vt:lpstr>Access the Elements of an Array</vt:lpstr>
      <vt:lpstr>Python:-</vt:lpstr>
      <vt:lpstr>Access the Elements of an Array</vt:lpstr>
      <vt:lpstr>In C++:-</vt:lpstr>
      <vt:lpstr>Access the Elements of an Array</vt:lpstr>
      <vt:lpstr>Multidimensional Arrays</vt:lpstr>
      <vt:lpstr>In Java:-</vt:lpstr>
      <vt:lpstr>In Python:-</vt:lpstr>
      <vt:lpstr>In C++ :-</vt:lpstr>
      <vt:lpstr>Array Methods In Java (using ArrayList) import “java.util.ArrayList;”:-</vt:lpstr>
      <vt:lpstr>PowerPoint Presentation</vt:lpstr>
      <vt:lpstr>In Python (using list):-</vt:lpstr>
      <vt:lpstr>PowerPoint Presentation</vt:lpstr>
      <vt:lpstr>In C++ (using vector):- “#include &lt;vector&gt;”</vt:lpstr>
      <vt:lpstr>PowerPoint Presentation</vt:lpstr>
      <vt:lpstr>Task:--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Muhammad Hassan</dc:creator>
  <cp:lastModifiedBy>Muhammad Hassan</cp:lastModifiedBy>
  <cp:revision>17</cp:revision>
  <dcterms:created xsi:type="dcterms:W3CDTF">2023-10-10T05:55:27Z</dcterms:created>
  <dcterms:modified xsi:type="dcterms:W3CDTF">2023-10-15T12:54:34Z</dcterms:modified>
</cp:coreProperties>
</file>