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8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4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2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639F-E220-4A68-BDA7-1F6EBED055B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47A7-F202-4245-AD0A-C7B5EEE39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Attributes/Methods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86" y="1825625"/>
            <a:ext cx="73710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39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487" y="2196306"/>
            <a:ext cx="59150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9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Task: Bank Account Management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err="1" smtClean="0"/>
              <a:t>BankAccount</a:t>
            </a:r>
            <a:r>
              <a:rPr lang="en-US" dirty="0" smtClean="0"/>
              <a:t> class with attributes like </a:t>
            </a:r>
            <a:r>
              <a:rPr lang="en-US" dirty="0" err="1" smtClean="0"/>
              <a:t>accountNumber</a:t>
            </a:r>
            <a:r>
              <a:rPr lang="en-US" dirty="0" smtClean="0"/>
              <a:t>, </a:t>
            </a:r>
            <a:r>
              <a:rPr lang="en-US" dirty="0" err="1" smtClean="0"/>
              <a:t>accountHolder</a:t>
            </a:r>
            <a:r>
              <a:rPr lang="en-US" dirty="0" smtClean="0"/>
              <a:t>, and balance.</a:t>
            </a:r>
          </a:p>
          <a:p>
            <a:pPr lvl="1"/>
            <a:r>
              <a:rPr lang="en-US" dirty="0" smtClean="0"/>
              <a:t>Implement a constructor to initialize these attributes.</a:t>
            </a:r>
          </a:p>
          <a:p>
            <a:pPr lvl="1"/>
            <a:r>
              <a:rPr lang="en-US" dirty="0" smtClean="0"/>
              <a:t>Include methods to deposit, withdraw, and display the account details.</a:t>
            </a:r>
          </a:p>
          <a:p>
            <a:r>
              <a:rPr lang="en-US" dirty="0" smtClean="0"/>
              <a:t>Task: Online Shopping Cart</a:t>
            </a:r>
          </a:p>
          <a:p>
            <a:pPr lvl="1"/>
            <a:r>
              <a:rPr lang="en-US" dirty="0" smtClean="0"/>
              <a:t>Design a Product class with attributes like </a:t>
            </a:r>
            <a:r>
              <a:rPr lang="en-US" dirty="0" err="1" smtClean="0"/>
              <a:t>productName</a:t>
            </a:r>
            <a:r>
              <a:rPr lang="en-US" dirty="0" smtClean="0"/>
              <a:t>, price, and quantity.</a:t>
            </a:r>
          </a:p>
          <a:p>
            <a:pPr lvl="1"/>
            <a:r>
              <a:rPr lang="en-US" dirty="0" smtClean="0"/>
              <a:t>Implement a constructor to initialize these attributes.</a:t>
            </a:r>
          </a:p>
          <a:p>
            <a:pPr lvl="1"/>
            <a:r>
              <a:rPr lang="en-US" dirty="0" smtClean="0"/>
              <a:t>Include methods to calculate the total cost of items in the cart and display the product details.</a:t>
            </a:r>
          </a:p>
          <a:p>
            <a:r>
              <a:rPr lang="en-US" dirty="0" smtClean="0"/>
              <a:t>Task: Car Rental System</a:t>
            </a:r>
          </a:p>
          <a:p>
            <a:pPr lvl="1"/>
            <a:r>
              <a:rPr lang="en-US" dirty="0" smtClean="0"/>
              <a:t>Create a Car class with attributes such as </a:t>
            </a:r>
            <a:r>
              <a:rPr lang="en-US" dirty="0" err="1" smtClean="0"/>
              <a:t>carModel</a:t>
            </a:r>
            <a:r>
              <a:rPr lang="en-US" dirty="0" smtClean="0"/>
              <a:t>, </a:t>
            </a:r>
            <a:r>
              <a:rPr lang="en-US" dirty="0" err="1" smtClean="0"/>
              <a:t>rentalRate</a:t>
            </a:r>
            <a:r>
              <a:rPr lang="en-US" dirty="0" smtClean="0"/>
              <a:t>, and availability.</a:t>
            </a:r>
          </a:p>
          <a:p>
            <a:pPr lvl="1"/>
            <a:r>
              <a:rPr lang="en-US" dirty="0" smtClean="0"/>
              <a:t>Implement a constructor to initialize these attributes.</a:t>
            </a:r>
          </a:p>
          <a:p>
            <a:pPr lvl="1"/>
            <a:r>
              <a:rPr lang="en-US" dirty="0" smtClean="0"/>
              <a:t>Include methods to rent a car, return a car, and display the car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7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Task: Student Record System</a:t>
            </a:r>
          </a:p>
          <a:p>
            <a:pPr lvl="1"/>
            <a:r>
              <a:rPr lang="en-US" dirty="0" smtClean="0"/>
              <a:t>Create a Student class with attributes such as </a:t>
            </a:r>
            <a:r>
              <a:rPr lang="en-US" dirty="0" err="1" smtClean="0"/>
              <a:t>studentID</a:t>
            </a:r>
            <a:r>
              <a:rPr lang="en-US" dirty="0" smtClean="0"/>
              <a:t>, name, and grades (an array or list).</a:t>
            </a:r>
          </a:p>
          <a:p>
            <a:pPr lvl="1"/>
            <a:r>
              <a:rPr lang="en-US" dirty="0" smtClean="0"/>
              <a:t>Implement a constructor to initialize these attributes.</a:t>
            </a:r>
          </a:p>
          <a:p>
            <a:pPr lvl="1"/>
            <a:r>
              <a:rPr lang="en-US" dirty="0" smtClean="0"/>
              <a:t>Include methods to calculate the average grade and display student information.</a:t>
            </a:r>
          </a:p>
          <a:p>
            <a:r>
              <a:rPr lang="en-US" dirty="0" smtClean="0"/>
              <a:t>Task: Library Catalog</a:t>
            </a:r>
          </a:p>
          <a:p>
            <a:pPr lvl="1"/>
            <a:r>
              <a:rPr lang="en-US" dirty="0" smtClean="0"/>
              <a:t>Design a Book class with attributes like title, author, and </a:t>
            </a:r>
            <a:r>
              <a:rPr lang="en-US" dirty="0" err="1" smtClean="0"/>
              <a:t>publicationYear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Implement a constructor to initialize these attributes.</a:t>
            </a:r>
          </a:p>
          <a:p>
            <a:pPr lvl="1"/>
            <a:r>
              <a:rPr lang="en-US" dirty="0" smtClean="0"/>
              <a:t>Include methods to check out a book and return a book, along with displaying book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7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Sample……..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419497"/>
            <a:ext cx="8122921" cy="475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6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term "variable" for x in the example.</a:t>
            </a:r>
          </a:p>
          <a:p>
            <a:r>
              <a:rPr lang="en-US" dirty="0" smtClean="0"/>
              <a:t>It is actually an attribute of the class. </a:t>
            </a:r>
          </a:p>
          <a:p>
            <a:r>
              <a:rPr lang="en-US" dirty="0" smtClean="0"/>
              <a:t>Or you could say that class attributes are variables within a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40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 Modify…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825625"/>
            <a:ext cx="78396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 </a:t>
            </a:r>
            <a:r>
              <a:rPr lang="en-US" dirty="0" smtClean="0"/>
              <a:t>Modify…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509" y="2316480"/>
            <a:ext cx="3729853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and Functions..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 </a:t>
            </a:r>
            <a:r>
              <a:rPr lang="en-US" b="1" dirty="0" smtClean="0"/>
              <a:t>method/function</a:t>
            </a:r>
            <a:r>
              <a:rPr lang="en-US" dirty="0" smtClean="0"/>
              <a:t> is a block of code which only runs when it is called.</a:t>
            </a:r>
          </a:p>
          <a:p>
            <a:r>
              <a:rPr lang="en-US" dirty="0" smtClean="0"/>
              <a:t>You can pass data, known as parameters, into a function.</a:t>
            </a:r>
          </a:p>
          <a:p>
            <a:r>
              <a:rPr lang="en-US" dirty="0" smtClean="0"/>
              <a:t>Methods are used to perform certain actions, and they are also known as </a:t>
            </a:r>
            <a:r>
              <a:rPr lang="en-US" b="1" dirty="0" smtClean="0"/>
              <a:t>functions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</a:t>
            </a:r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created a static method, which means that it can be accessed without creating an object of the class, unlike public, which can only be accessed by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Java….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006" y="1825625"/>
            <a:ext cx="79710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Python…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on't have the concept of static methods in the same way as in Java. Instead, you can use a regular method and then decide how to call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constructor </a:t>
            </a:r>
            <a:r>
              <a:rPr lang="en-US" dirty="0"/>
              <a:t>is a </a:t>
            </a:r>
            <a:r>
              <a:rPr lang="en-US" b="1" dirty="0"/>
              <a:t>special method</a:t>
            </a:r>
            <a:r>
              <a:rPr lang="en-US" dirty="0"/>
              <a:t> that is used to initialize objects.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constructor is called when an object of a class is created.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to set initial values for object </a:t>
            </a:r>
            <a:r>
              <a:rPr lang="en-US" dirty="0" smtClean="0"/>
              <a:t>attributes</a:t>
            </a:r>
          </a:p>
          <a:p>
            <a:r>
              <a:rPr lang="en-US" dirty="0"/>
              <a:t>Also note that the constructor is called when the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364813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Attributes/Methods </vt:lpstr>
      <vt:lpstr>Attributes…..</vt:lpstr>
      <vt:lpstr>In Java Modify…</vt:lpstr>
      <vt:lpstr>In Python Modify…</vt:lpstr>
      <vt:lpstr>Methods and Functions..</vt:lpstr>
      <vt:lpstr>Static vs. Public</vt:lpstr>
      <vt:lpstr>In Java….</vt:lpstr>
      <vt:lpstr>In Python…</vt:lpstr>
      <vt:lpstr>Constructors</vt:lpstr>
      <vt:lpstr>In Java….</vt:lpstr>
      <vt:lpstr>In Python….</vt:lpstr>
      <vt:lpstr>Task…..</vt:lpstr>
      <vt:lpstr>Task…..</vt:lpstr>
      <vt:lpstr>Sample……..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Attributes/Methods</dc:title>
  <dc:creator>Muhammad Hassan</dc:creator>
  <cp:lastModifiedBy>Muhammad Hassan</cp:lastModifiedBy>
  <cp:revision>5</cp:revision>
  <dcterms:created xsi:type="dcterms:W3CDTF">2023-11-21T05:44:01Z</dcterms:created>
  <dcterms:modified xsi:type="dcterms:W3CDTF">2023-11-21T06:16:42Z</dcterms:modified>
</cp:coreProperties>
</file>