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6" r:id="rId9"/>
    <p:sldId id="262"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4AFB0A-5201-401D-9352-A9FEC3CCC51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97763-BC40-490A-93E8-D3C14DE8D1A7}" type="slidenum">
              <a:rPr lang="en-US" smtClean="0"/>
              <a:t>‹#›</a:t>
            </a:fld>
            <a:endParaRPr lang="en-US"/>
          </a:p>
        </p:txBody>
      </p:sp>
    </p:spTree>
    <p:extLst>
      <p:ext uri="{BB962C8B-B14F-4D97-AF65-F5344CB8AC3E}">
        <p14:creationId xmlns:p14="http://schemas.microsoft.com/office/powerpoint/2010/main" val="8886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AFB0A-5201-401D-9352-A9FEC3CCC51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97763-BC40-490A-93E8-D3C14DE8D1A7}" type="slidenum">
              <a:rPr lang="en-US" smtClean="0"/>
              <a:t>‹#›</a:t>
            </a:fld>
            <a:endParaRPr lang="en-US"/>
          </a:p>
        </p:txBody>
      </p:sp>
    </p:spTree>
    <p:extLst>
      <p:ext uri="{BB962C8B-B14F-4D97-AF65-F5344CB8AC3E}">
        <p14:creationId xmlns:p14="http://schemas.microsoft.com/office/powerpoint/2010/main" val="388462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AFB0A-5201-401D-9352-A9FEC3CCC51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97763-BC40-490A-93E8-D3C14DE8D1A7}" type="slidenum">
              <a:rPr lang="en-US" smtClean="0"/>
              <a:t>‹#›</a:t>
            </a:fld>
            <a:endParaRPr lang="en-US"/>
          </a:p>
        </p:txBody>
      </p:sp>
    </p:spTree>
    <p:extLst>
      <p:ext uri="{BB962C8B-B14F-4D97-AF65-F5344CB8AC3E}">
        <p14:creationId xmlns:p14="http://schemas.microsoft.com/office/powerpoint/2010/main" val="297310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4AFB0A-5201-401D-9352-A9FEC3CCC51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97763-BC40-490A-93E8-D3C14DE8D1A7}" type="slidenum">
              <a:rPr lang="en-US" smtClean="0"/>
              <a:t>‹#›</a:t>
            </a:fld>
            <a:endParaRPr lang="en-US"/>
          </a:p>
        </p:txBody>
      </p:sp>
    </p:spTree>
    <p:extLst>
      <p:ext uri="{BB962C8B-B14F-4D97-AF65-F5344CB8AC3E}">
        <p14:creationId xmlns:p14="http://schemas.microsoft.com/office/powerpoint/2010/main" val="186606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4AFB0A-5201-401D-9352-A9FEC3CCC513}"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97763-BC40-490A-93E8-D3C14DE8D1A7}" type="slidenum">
              <a:rPr lang="en-US" smtClean="0"/>
              <a:t>‹#›</a:t>
            </a:fld>
            <a:endParaRPr lang="en-US"/>
          </a:p>
        </p:txBody>
      </p:sp>
    </p:spTree>
    <p:extLst>
      <p:ext uri="{BB962C8B-B14F-4D97-AF65-F5344CB8AC3E}">
        <p14:creationId xmlns:p14="http://schemas.microsoft.com/office/powerpoint/2010/main" val="333409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4AFB0A-5201-401D-9352-A9FEC3CCC513}"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97763-BC40-490A-93E8-D3C14DE8D1A7}" type="slidenum">
              <a:rPr lang="en-US" smtClean="0"/>
              <a:t>‹#›</a:t>
            </a:fld>
            <a:endParaRPr lang="en-US"/>
          </a:p>
        </p:txBody>
      </p:sp>
    </p:spTree>
    <p:extLst>
      <p:ext uri="{BB962C8B-B14F-4D97-AF65-F5344CB8AC3E}">
        <p14:creationId xmlns:p14="http://schemas.microsoft.com/office/powerpoint/2010/main" val="35565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4AFB0A-5201-401D-9352-A9FEC3CCC513}"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97763-BC40-490A-93E8-D3C14DE8D1A7}" type="slidenum">
              <a:rPr lang="en-US" smtClean="0"/>
              <a:t>‹#›</a:t>
            </a:fld>
            <a:endParaRPr lang="en-US"/>
          </a:p>
        </p:txBody>
      </p:sp>
    </p:spTree>
    <p:extLst>
      <p:ext uri="{BB962C8B-B14F-4D97-AF65-F5344CB8AC3E}">
        <p14:creationId xmlns:p14="http://schemas.microsoft.com/office/powerpoint/2010/main" val="362194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4AFB0A-5201-401D-9352-A9FEC3CCC513}"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97763-BC40-490A-93E8-D3C14DE8D1A7}" type="slidenum">
              <a:rPr lang="en-US" smtClean="0"/>
              <a:t>‹#›</a:t>
            </a:fld>
            <a:endParaRPr lang="en-US"/>
          </a:p>
        </p:txBody>
      </p:sp>
    </p:spTree>
    <p:extLst>
      <p:ext uri="{BB962C8B-B14F-4D97-AF65-F5344CB8AC3E}">
        <p14:creationId xmlns:p14="http://schemas.microsoft.com/office/powerpoint/2010/main" val="215549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AFB0A-5201-401D-9352-A9FEC3CCC513}"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97763-BC40-490A-93E8-D3C14DE8D1A7}" type="slidenum">
              <a:rPr lang="en-US" smtClean="0"/>
              <a:t>‹#›</a:t>
            </a:fld>
            <a:endParaRPr lang="en-US"/>
          </a:p>
        </p:txBody>
      </p:sp>
    </p:spTree>
    <p:extLst>
      <p:ext uri="{BB962C8B-B14F-4D97-AF65-F5344CB8AC3E}">
        <p14:creationId xmlns:p14="http://schemas.microsoft.com/office/powerpoint/2010/main" val="52055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4AFB0A-5201-401D-9352-A9FEC3CCC513}"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97763-BC40-490A-93E8-D3C14DE8D1A7}" type="slidenum">
              <a:rPr lang="en-US" smtClean="0"/>
              <a:t>‹#›</a:t>
            </a:fld>
            <a:endParaRPr lang="en-US"/>
          </a:p>
        </p:txBody>
      </p:sp>
    </p:spTree>
    <p:extLst>
      <p:ext uri="{BB962C8B-B14F-4D97-AF65-F5344CB8AC3E}">
        <p14:creationId xmlns:p14="http://schemas.microsoft.com/office/powerpoint/2010/main" val="134569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4AFB0A-5201-401D-9352-A9FEC3CCC513}"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97763-BC40-490A-93E8-D3C14DE8D1A7}" type="slidenum">
              <a:rPr lang="en-US" smtClean="0"/>
              <a:t>‹#›</a:t>
            </a:fld>
            <a:endParaRPr lang="en-US"/>
          </a:p>
        </p:txBody>
      </p:sp>
    </p:spTree>
    <p:extLst>
      <p:ext uri="{BB962C8B-B14F-4D97-AF65-F5344CB8AC3E}">
        <p14:creationId xmlns:p14="http://schemas.microsoft.com/office/powerpoint/2010/main" val="310235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B0A-5201-401D-9352-A9FEC3CCC513}" type="datetimeFigureOut">
              <a:rPr lang="en-US" smtClean="0"/>
              <a:t>10/31/2023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97763-BC40-490A-93E8-D3C14DE8D1A7}" type="slidenum">
              <a:rPr lang="en-US" smtClean="0"/>
              <a:t>‹#›</a:t>
            </a:fld>
            <a:endParaRPr lang="en-US"/>
          </a:p>
        </p:txBody>
      </p:sp>
    </p:spTree>
    <p:extLst>
      <p:ext uri="{BB962C8B-B14F-4D97-AF65-F5344CB8AC3E}">
        <p14:creationId xmlns:p14="http://schemas.microsoft.com/office/powerpoint/2010/main" val="109257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Loops……….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2589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44662" y="1825625"/>
            <a:ext cx="8702676" cy="4351338"/>
          </a:xfrm>
          <a:prstGeom prst="rect">
            <a:avLst/>
          </a:prstGeom>
        </p:spPr>
      </p:pic>
    </p:spTree>
    <p:extLst>
      <p:ext uri="{BB962C8B-B14F-4D97-AF65-F5344CB8AC3E}">
        <p14:creationId xmlns:p14="http://schemas.microsoft.com/office/powerpoint/2010/main" val="2666614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normAutofit/>
          </a:bodyPr>
          <a:lstStyle/>
          <a:p>
            <a:r>
              <a:rPr lang="en-US" dirty="0"/>
              <a:t>Write a program to print the multiplication table of a given number</a:t>
            </a:r>
            <a:r>
              <a:rPr lang="en-US" dirty="0" smtClean="0"/>
              <a:t>.</a:t>
            </a:r>
          </a:p>
          <a:p>
            <a:r>
              <a:rPr lang="en-US" dirty="0"/>
              <a:t>Write a program to print the even numbers between 1 and 50.</a:t>
            </a:r>
          </a:p>
          <a:p>
            <a:r>
              <a:rPr lang="en-US" dirty="0"/>
              <a:t>Write a program to find the sum of all elements in an array of integers.</a:t>
            </a:r>
          </a:p>
          <a:p>
            <a:r>
              <a:rPr lang="en-US" smtClean="0"/>
              <a:t>Write </a:t>
            </a:r>
            <a:r>
              <a:rPr lang="en-US" dirty="0"/>
              <a:t>a program to find the largest and smallest elements in an array of integers</a:t>
            </a:r>
            <a:r>
              <a:rPr lang="en-US" dirty="0" smtClean="0"/>
              <a:t>.</a:t>
            </a:r>
            <a:endParaRPr lang="en-US" dirty="0"/>
          </a:p>
          <a:p>
            <a:r>
              <a:rPr lang="en-US" dirty="0"/>
              <a:t>Write a program to find the factorial of a given number.</a:t>
            </a:r>
          </a:p>
        </p:txBody>
      </p:sp>
    </p:spTree>
    <p:extLst>
      <p:ext uri="{BB962C8B-B14F-4D97-AF65-F5344CB8AC3E}">
        <p14:creationId xmlns:p14="http://schemas.microsoft.com/office/powerpoint/2010/main" val="3766803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Loops can execute a block of code as long as a specified condition is reached.</a:t>
            </a:r>
          </a:p>
          <a:p>
            <a:r>
              <a:rPr lang="en-US" dirty="0" smtClean="0"/>
              <a:t>Loops are handy because they save time, reduce errors, and they make code more readable.</a:t>
            </a:r>
            <a:endParaRPr lang="en-US" dirty="0"/>
          </a:p>
        </p:txBody>
      </p:sp>
    </p:spTree>
    <p:extLst>
      <p:ext uri="{BB962C8B-B14F-4D97-AF65-F5344CB8AC3E}">
        <p14:creationId xmlns:p14="http://schemas.microsoft.com/office/powerpoint/2010/main" val="1867763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Loops.</a:t>
            </a:r>
            <a:endParaRPr lang="en-US" dirty="0"/>
          </a:p>
        </p:txBody>
      </p:sp>
      <p:sp>
        <p:nvSpPr>
          <p:cNvPr id="3" name="Content Placeholder 2"/>
          <p:cNvSpPr>
            <a:spLocks noGrp="1"/>
          </p:cNvSpPr>
          <p:nvPr>
            <p:ph idx="1"/>
          </p:nvPr>
        </p:nvSpPr>
        <p:spPr/>
        <p:txBody>
          <a:bodyPr>
            <a:normAutofit lnSpcReduction="10000"/>
          </a:bodyPr>
          <a:lstStyle/>
          <a:p>
            <a:r>
              <a:rPr lang="en-US" dirty="0" smtClean="0"/>
              <a:t>For Loop:</a:t>
            </a:r>
          </a:p>
          <a:p>
            <a:pPr lvl="1"/>
            <a:r>
              <a:rPr lang="en-US" dirty="0" smtClean="0"/>
              <a:t>The "for" loop is often used when the number of iterations is known in advance. It works by initializing a loop counter, checking a condition, and incrementing the counter after each iteration.</a:t>
            </a:r>
          </a:p>
          <a:p>
            <a:r>
              <a:rPr lang="en-US" dirty="0" smtClean="0"/>
              <a:t>While Loop:</a:t>
            </a:r>
          </a:p>
          <a:p>
            <a:pPr lvl="1"/>
            <a:r>
              <a:rPr lang="en-US" dirty="0" smtClean="0"/>
              <a:t>The "while" loop is used when the number of iterations is not known in advance. It works by checking a condition before each iteration and continues executing the loop as long as the condition is true.</a:t>
            </a:r>
          </a:p>
          <a:p>
            <a:r>
              <a:rPr lang="en-US" dirty="0"/>
              <a:t>Do-While Loop: </a:t>
            </a:r>
          </a:p>
          <a:p>
            <a:pPr lvl="1"/>
            <a:r>
              <a:rPr lang="en-US" dirty="0" smtClean="0"/>
              <a:t>The </a:t>
            </a:r>
            <a:r>
              <a:rPr lang="en-US" dirty="0"/>
              <a:t>"do-while" loop is similar to the "while" loop, but it checks the condition after executing the loop's body. This guarantees that the loop will run at least once, even if the condition is false.</a:t>
            </a:r>
          </a:p>
        </p:txBody>
      </p:sp>
    </p:spTree>
    <p:extLst>
      <p:ext uri="{BB962C8B-B14F-4D97-AF65-F5344CB8AC3E}">
        <p14:creationId xmlns:p14="http://schemas.microsoft.com/office/powerpoint/2010/main" val="901358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r>
              <a:rPr lang="en-US" sz="4800" dirty="0" smtClean="0"/>
              <a:t>For Loops</a:t>
            </a:r>
            <a:endParaRPr lang="en-US" sz="4800" dirty="0"/>
          </a:p>
        </p:txBody>
      </p:sp>
    </p:spTree>
    <p:extLst>
      <p:ext uri="{BB962C8B-B14F-4D97-AF65-F5344CB8AC3E}">
        <p14:creationId xmlns:p14="http://schemas.microsoft.com/office/powerpoint/2010/main" val="2658655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pic>
        <p:nvPicPr>
          <p:cNvPr id="4" name="Content Placeholder 3"/>
          <p:cNvPicPr>
            <a:picLocks noGrp="1" noChangeAspect="1"/>
          </p:cNvPicPr>
          <p:nvPr>
            <p:ph idx="1"/>
          </p:nvPr>
        </p:nvPicPr>
        <p:blipFill>
          <a:blip r:embed="rId2"/>
          <a:stretch>
            <a:fillRect/>
          </a:stretch>
        </p:blipFill>
        <p:spPr>
          <a:xfrm>
            <a:off x="2833687" y="2648744"/>
            <a:ext cx="6524625" cy="2705100"/>
          </a:xfrm>
          <a:prstGeom prst="rect">
            <a:avLst/>
          </a:prstGeom>
        </p:spPr>
      </p:pic>
    </p:spTree>
    <p:extLst>
      <p:ext uri="{BB962C8B-B14F-4D97-AF65-F5344CB8AC3E}">
        <p14:creationId xmlns:p14="http://schemas.microsoft.com/office/powerpoint/2010/main" val="4240167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76387" y="2177256"/>
            <a:ext cx="9039225" cy="3648075"/>
          </a:xfrm>
          <a:prstGeom prst="rect">
            <a:avLst/>
          </a:prstGeom>
        </p:spPr>
      </p:pic>
    </p:spTree>
    <p:extLst>
      <p:ext uri="{BB962C8B-B14F-4D97-AF65-F5344CB8AC3E}">
        <p14:creationId xmlns:p14="http://schemas.microsoft.com/office/powerpoint/2010/main" val="645467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pic>
        <p:nvPicPr>
          <p:cNvPr id="4" name="Content Placeholder 3"/>
          <p:cNvPicPr>
            <a:picLocks noGrp="1" noChangeAspect="1"/>
          </p:cNvPicPr>
          <p:nvPr>
            <p:ph idx="1"/>
          </p:nvPr>
        </p:nvPicPr>
        <p:blipFill>
          <a:blip r:embed="rId2"/>
          <a:stretch>
            <a:fillRect/>
          </a:stretch>
        </p:blipFill>
        <p:spPr>
          <a:xfrm>
            <a:off x="2673531" y="3548856"/>
            <a:ext cx="6548845" cy="904875"/>
          </a:xfrm>
          <a:prstGeom prst="rect">
            <a:avLst/>
          </a:prstGeom>
        </p:spPr>
      </p:pic>
    </p:spTree>
    <p:extLst>
      <p:ext uri="{BB962C8B-B14F-4D97-AF65-F5344CB8AC3E}">
        <p14:creationId xmlns:p14="http://schemas.microsoft.com/office/powerpoint/2010/main" val="2555407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54629" y="3139281"/>
            <a:ext cx="7127421" cy="1724025"/>
          </a:xfrm>
          <a:prstGeom prst="rect">
            <a:avLst/>
          </a:prstGeom>
        </p:spPr>
      </p:pic>
    </p:spTree>
    <p:extLst>
      <p:ext uri="{BB962C8B-B14F-4D97-AF65-F5344CB8AC3E}">
        <p14:creationId xmlns:p14="http://schemas.microsoft.com/office/powerpoint/2010/main" val="4214660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pic>
        <p:nvPicPr>
          <p:cNvPr id="4" name="Content Placeholder 3"/>
          <p:cNvPicPr>
            <a:picLocks noGrp="1" noChangeAspect="1"/>
          </p:cNvPicPr>
          <p:nvPr>
            <p:ph idx="1"/>
          </p:nvPr>
        </p:nvPicPr>
        <p:blipFill>
          <a:blip r:embed="rId2"/>
          <a:stretch>
            <a:fillRect/>
          </a:stretch>
        </p:blipFill>
        <p:spPr>
          <a:xfrm>
            <a:off x="2403566" y="2234406"/>
            <a:ext cx="6697571" cy="3533775"/>
          </a:xfrm>
          <a:prstGeom prst="rect">
            <a:avLst/>
          </a:prstGeom>
        </p:spPr>
      </p:pic>
    </p:spTree>
    <p:extLst>
      <p:ext uri="{BB962C8B-B14F-4D97-AF65-F5344CB8AC3E}">
        <p14:creationId xmlns:p14="http://schemas.microsoft.com/office/powerpoint/2010/main" val="1452300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248</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Loops……….</vt:lpstr>
      <vt:lpstr>PowerPoint Presentation</vt:lpstr>
      <vt:lpstr>Types of Loops.</vt:lpstr>
      <vt:lpstr>PowerPoint Presentation</vt:lpstr>
      <vt:lpstr>Java</vt:lpstr>
      <vt:lpstr>PowerPoint Presentation</vt:lpstr>
      <vt:lpstr>Python</vt:lpstr>
      <vt:lpstr>PowerPoint Presentation</vt:lpstr>
      <vt:lpstr>C++</vt:lpstr>
      <vt:lpstr>PowerPoint Presentation</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Muhammad Hassan</dc:creator>
  <cp:lastModifiedBy>Muhammad Hassan</cp:lastModifiedBy>
  <cp:revision>4</cp:revision>
  <dcterms:created xsi:type="dcterms:W3CDTF">2023-10-31T06:11:20Z</dcterms:created>
  <dcterms:modified xsi:type="dcterms:W3CDTF">2023-10-31T07:01:25Z</dcterms:modified>
</cp:coreProperties>
</file>