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7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355B-48C2-430B-B21A-345A4D1FA9C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7640-BE0A-412C-A4B5-4438C9C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Install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H="1">
            <a:off x="8456023" y="4258491"/>
            <a:ext cx="539931" cy="2699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0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Install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Java</dc:title>
  <dc:creator>Muhammad Hassan</dc:creator>
  <cp:lastModifiedBy>Muhammad Hassan</cp:lastModifiedBy>
  <cp:revision>2</cp:revision>
  <dcterms:created xsi:type="dcterms:W3CDTF">2023-09-19T02:15:14Z</dcterms:created>
  <dcterms:modified xsi:type="dcterms:W3CDTF">2023-09-19T02:19:57Z</dcterms:modified>
</cp:coreProperties>
</file>