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5623-A41E-445E-B833-8F0548D61E9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CB55-3930-412D-B8E3-D26F414D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en-US" dirty="0" err="1" smtClean="0"/>
              <a:t>Staatements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2191544"/>
            <a:ext cx="675118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508" y="2337004"/>
            <a:ext cx="7359423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5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Task…….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540802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an integer as input from the user and prints whether it is positive, negative, or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two integers as input from the user and prints which one is greater.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a character as input from the user and prints whether it is a vowel or a consonant.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a number as input from the user and prints whether it is even or odd.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a year as input from the user and prints whether it is a leap year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takes a percentage as input from the user and prints the grade as A, B, C, D, or F based on the following criteria:</a:t>
            </a:r>
          </a:p>
          <a:p>
            <a:pPr lvl="1"/>
            <a:r>
              <a:rPr lang="en-US" dirty="0" smtClean="0"/>
              <a:t>A: 90-100%</a:t>
            </a:r>
          </a:p>
          <a:p>
            <a:pPr lvl="1"/>
            <a:r>
              <a:rPr lang="en-US" dirty="0" smtClean="0"/>
              <a:t>B: 80-89%</a:t>
            </a:r>
          </a:p>
          <a:p>
            <a:pPr lvl="1"/>
            <a:r>
              <a:rPr lang="en-US" dirty="0" smtClean="0"/>
              <a:t>C: 70-79%</a:t>
            </a:r>
          </a:p>
          <a:p>
            <a:pPr lvl="1"/>
            <a:r>
              <a:rPr lang="en-US" dirty="0" smtClean="0"/>
              <a:t>D: 60-69%</a:t>
            </a:r>
          </a:p>
          <a:p>
            <a:pPr lvl="1"/>
            <a:r>
              <a:rPr lang="en-US" dirty="0" smtClean="0"/>
              <a:t>F: Below 60%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conditions from 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than: a &lt; b</a:t>
            </a:r>
          </a:p>
          <a:p>
            <a:r>
              <a:rPr lang="en-US" dirty="0" smtClean="0"/>
              <a:t>Less than or equal to: a &lt;= b</a:t>
            </a:r>
          </a:p>
          <a:p>
            <a:r>
              <a:rPr lang="en-US" dirty="0" smtClean="0"/>
              <a:t>Greater than: a &gt; b</a:t>
            </a:r>
          </a:p>
          <a:p>
            <a:r>
              <a:rPr lang="en-US" dirty="0" smtClean="0"/>
              <a:t>Greater than or equal to: a &gt;= b</a:t>
            </a:r>
          </a:p>
          <a:p>
            <a:r>
              <a:rPr lang="en-US" dirty="0" smtClean="0"/>
              <a:t>Equal to a == b</a:t>
            </a:r>
          </a:p>
          <a:p>
            <a:r>
              <a:rPr lang="en-US" dirty="0" smtClean="0"/>
              <a:t>Not Equal to: a !=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 the following conditional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if to specify a block of code to be executed, if a specified condition is true</a:t>
            </a:r>
          </a:p>
          <a:p>
            <a:r>
              <a:rPr lang="en-US" dirty="0" smtClean="0"/>
              <a:t>Use else to specify a block of code to be executed, if the same condition is false</a:t>
            </a:r>
          </a:p>
          <a:p>
            <a:r>
              <a:rPr lang="en-US" dirty="0" smtClean="0"/>
              <a:t>Use else if to specify a new condition to test, if the first condition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77306"/>
            <a:ext cx="847344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754" y="2420144"/>
            <a:ext cx="809026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 the following conditional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if to specify a block of code to be executed, if a specified condition is true</a:t>
            </a:r>
          </a:p>
          <a:p>
            <a:r>
              <a:rPr lang="en-US" dirty="0" smtClean="0"/>
              <a:t>Use else to specify a block of code to be executed, if the same condition is false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elif</a:t>
            </a:r>
            <a:r>
              <a:rPr lang="en-US" dirty="0" smtClean="0"/>
              <a:t> to specify a new condition to test, if the first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6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97" y="2977356"/>
            <a:ext cx="5781403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89" y="2924969"/>
            <a:ext cx="646176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has the following conditional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if to specify a block of code to be executed, if a specified condition is true</a:t>
            </a:r>
          </a:p>
          <a:p>
            <a:r>
              <a:rPr lang="en-US" dirty="0" smtClean="0"/>
              <a:t>Use else to specify a block of code to be executed, if the same condition is false</a:t>
            </a:r>
          </a:p>
          <a:p>
            <a:r>
              <a:rPr lang="en-US" dirty="0" smtClean="0"/>
              <a:t>Use else if to specify a new condition to test, if the first condition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IF ELSE Staatements</vt:lpstr>
      <vt:lpstr>Logical conditions from mathematics</vt:lpstr>
      <vt:lpstr>Java has the following conditional statements:</vt:lpstr>
      <vt:lpstr>PowerPoint Presentation</vt:lpstr>
      <vt:lpstr>PowerPoint Presentation</vt:lpstr>
      <vt:lpstr>Python has the following conditional statements:</vt:lpstr>
      <vt:lpstr>PowerPoint Presentation</vt:lpstr>
      <vt:lpstr>PowerPoint Presentation</vt:lpstr>
      <vt:lpstr>C++ has the following conditional statements:</vt:lpstr>
      <vt:lpstr>PowerPoint Presentation</vt:lpstr>
      <vt:lpstr>PowerPoint Presentation</vt:lpstr>
      <vt:lpstr>Task…….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Staatements</dc:title>
  <dc:creator>Muhammad Hassan</dc:creator>
  <cp:lastModifiedBy>Muhammad Hassan</cp:lastModifiedBy>
  <cp:revision>4</cp:revision>
  <dcterms:created xsi:type="dcterms:W3CDTF">2023-10-23T04:50:56Z</dcterms:created>
  <dcterms:modified xsi:type="dcterms:W3CDTF">2023-10-23T05:15:57Z</dcterms:modified>
</cp:coreProperties>
</file>