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030C-5A24-484D-BDE5-974C19F9AFC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B6A7-D047-4F4F-A1C6-8A604B80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inherit attributes and methods from one class to another. We group the "inheritance concept" into two categories:</a:t>
            </a:r>
          </a:p>
          <a:p>
            <a:pPr lvl="1"/>
            <a:r>
              <a:rPr lang="en-US" b="1" dirty="0"/>
              <a:t>subclass</a:t>
            </a:r>
            <a:r>
              <a:rPr lang="en-US" dirty="0"/>
              <a:t> (child) - the class that inherits from another class</a:t>
            </a:r>
          </a:p>
          <a:p>
            <a:pPr lvl="1"/>
            <a:r>
              <a:rPr lang="en-US" b="1" dirty="0"/>
              <a:t>superclass</a:t>
            </a:r>
            <a:r>
              <a:rPr lang="en-US" dirty="0"/>
              <a:t> (parent) - the class being inherited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 t="23714" b="32439"/>
          <a:stretch/>
        </p:blipFill>
        <p:spPr>
          <a:xfrm>
            <a:off x="2681654" y="2013439"/>
            <a:ext cx="6585438" cy="4123592"/>
          </a:xfrm>
        </p:spPr>
      </p:pic>
    </p:spTree>
    <p:extLst>
      <p:ext uri="{BB962C8B-B14F-4D97-AF65-F5344CB8AC3E}">
        <p14:creationId xmlns:p14="http://schemas.microsoft.com/office/powerpoint/2010/main" val="273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</a:t>
            </a:r>
            <a:r>
              <a:rPr lang="en-US" b="1" dirty="0"/>
              <a:t>Inheritance: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 Inheritance: </a:t>
            </a:r>
            <a:r>
              <a:rPr lang="en-US" dirty="0" smtClean="0"/>
              <a:t>A </a:t>
            </a:r>
            <a:r>
              <a:rPr lang="en-US" dirty="0"/>
              <a:t>class can inherit from only one superclass</a:t>
            </a:r>
            <a:r>
              <a:rPr lang="en-US" dirty="0" smtClean="0"/>
              <a:t>.</a:t>
            </a:r>
          </a:p>
          <a:p>
            <a:r>
              <a:rPr lang="en-US" b="1" dirty="0"/>
              <a:t>Multiple Inheritance</a:t>
            </a:r>
            <a:r>
              <a:rPr lang="en-US" b="1" dirty="0" smtClean="0"/>
              <a:t>: </a:t>
            </a:r>
            <a:r>
              <a:rPr lang="en-US" dirty="0"/>
              <a:t>A class can inherit from more than one superclass</a:t>
            </a:r>
            <a:r>
              <a:rPr lang="en-US" dirty="0" smtClean="0"/>
              <a:t>.</a:t>
            </a:r>
          </a:p>
          <a:p>
            <a:r>
              <a:rPr lang="en-US" b="1" dirty="0"/>
              <a:t>Multilevel Inheritance</a:t>
            </a:r>
            <a:r>
              <a:rPr lang="en-US" b="1" dirty="0" smtClean="0"/>
              <a:t>: </a:t>
            </a:r>
            <a:r>
              <a:rPr lang="en-US" dirty="0"/>
              <a:t>A class can inherit from another class, and then another class can inherit from the derived class</a:t>
            </a:r>
            <a:r>
              <a:rPr lang="en-US" dirty="0" smtClean="0"/>
              <a:t>.</a:t>
            </a:r>
          </a:p>
          <a:p>
            <a:r>
              <a:rPr lang="en-US" b="1" dirty="0"/>
              <a:t>Hierarchical Inheritance</a:t>
            </a:r>
            <a:r>
              <a:rPr lang="en-US" b="1" dirty="0" smtClean="0"/>
              <a:t>: </a:t>
            </a:r>
            <a:r>
              <a:rPr lang="en-US" dirty="0"/>
              <a:t>Multiple classes inherit from a single superclass.</a:t>
            </a:r>
          </a:p>
        </p:txBody>
      </p:sp>
    </p:spTree>
    <p:extLst>
      <p:ext uri="{BB962C8B-B14F-4D97-AF65-F5344CB8AC3E}">
        <p14:creationId xmlns:p14="http://schemas.microsoft.com/office/powerpoint/2010/main" val="30394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838" y="365125"/>
            <a:ext cx="737674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8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2: Employee Inheritance</a:t>
            </a:r>
          </a:p>
          <a:p>
            <a:pPr lvl="1"/>
            <a:r>
              <a:rPr lang="en-US" dirty="0" smtClean="0"/>
              <a:t>Create a base class Employee with attributes like name and </a:t>
            </a:r>
            <a:r>
              <a:rPr lang="en-US" dirty="0" err="1" smtClean="0"/>
              <a:t>employeeID</a:t>
            </a:r>
            <a:r>
              <a:rPr lang="en-US" dirty="0" smtClean="0"/>
              <a:t>. Implement a constructor to initialize these attributes. Create a subclass Manager that inherits from the Employee class. The Manager class should have an additional attribute department and a method to display the manager's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Inheritance</vt:lpstr>
      <vt:lpstr>Inheritance</vt:lpstr>
      <vt:lpstr>PowerPoint Presentation</vt:lpstr>
      <vt:lpstr>Types of Inheritance:</vt:lpstr>
      <vt:lpstr>PowerPoint Presentation</vt:lpstr>
      <vt:lpstr>Task.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Muhammad Hassan</dc:creator>
  <cp:lastModifiedBy>Muhammad Hassan</cp:lastModifiedBy>
  <cp:revision>3</cp:revision>
  <dcterms:created xsi:type="dcterms:W3CDTF">2023-12-12T06:16:27Z</dcterms:created>
  <dcterms:modified xsi:type="dcterms:W3CDTF">2023-12-12T07:02:00Z</dcterms:modified>
</cp:coreProperties>
</file>