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A9D4-B458-4B9D-8AAE-29723C700B8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7DD9-03F7-4B22-829D-33D08739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6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A9D4-B458-4B9D-8AAE-29723C700B8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7DD9-03F7-4B22-829D-33D08739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3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A9D4-B458-4B9D-8AAE-29723C700B8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7DD9-03F7-4B22-829D-33D08739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0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A9D4-B458-4B9D-8AAE-29723C700B8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7DD9-03F7-4B22-829D-33D08739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A9D4-B458-4B9D-8AAE-29723C700B8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7DD9-03F7-4B22-829D-33D08739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3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A9D4-B458-4B9D-8AAE-29723C700B8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7DD9-03F7-4B22-829D-33D08739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2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A9D4-B458-4B9D-8AAE-29723C700B8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7DD9-03F7-4B22-829D-33D08739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3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A9D4-B458-4B9D-8AAE-29723C700B8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7DD9-03F7-4B22-829D-33D08739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0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A9D4-B458-4B9D-8AAE-29723C700B8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7DD9-03F7-4B22-829D-33D08739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1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A9D4-B458-4B9D-8AAE-29723C700B8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7DD9-03F7-4B22-829D-33D08739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0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A9D4-B458-4B9D-8AAE-29723C700B8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7DD9-03F7-4B22-829D-33D08739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5A9D4-B458-4B9D-8AAE-29723C700B8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7DD9-03F7-4B22-829D-33D08739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0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4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 </a:t>
            </a:r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Math.max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method can be used to find the highest value of x and y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Math.min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method can be used to find the lowest value of x and y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Math.sqrt</a:t>
            </a:r>
            <a:r>
              <a:rPr lang="en-US" dirty="0" smtClean="0"/>
              <a:t>(x) method returns the square root of x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Math.abs</a:t>
            </a:r>
            <a:r>
              <a:rPr lang="en-US" dirty="0" smtClean="0"/>
              <a:t>(x) method returns the absolute (positive) value of x</a:t>
            </a:r>
          </a:p>
          <a:p>
            <a:r>
              <a:rPr lang="en-US" dirty="0" err="1" smtClean="0"/>
              <a:t>Math.random</a:t>
            </a:r>
            <a:r>
              <a:rPr lang="en-US" dirty="0" smtClean="0"/>
              <a:t>() returns a random number between 0.0 (inclusive), and 1.0 (exclusive</a:t>
            </a:r>
            <a:r>
              <a:rPr lang="en-US" dirty="0" smtClean="0"/>
              <a:t>)</a:t>
            </a:r>
          </a:p>
          <a:p>
            <a:r>
              <a:rPr lang="en-US" dirty="0"/>
              <a:t>import </a:t>
            </a:r>
            <a:r>
              <a:rPr lang="en-US" dirty="0" err="1"/>
              <a:t>java.lang.Math</a:t>
            </a:r>
            <a:r>
              <a:rPr lang="en-US" dirty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06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min() and max() functions can be used to find the lowest or highest value in an </a:t>
            </a:r>
            <a:r>
              <a:rPr lang="en-US" dirty="0" err="1" smtClean="0"/>
              <a:t>iterable</a:t>
            </a:r>
            <a:endParaRPr lang="en-US" dirty="0"/>
          </a:p>
          <a:p>
            <a:r>
              <a:rPr lang="en-US" dirty="0" smtClean="0"/>
              <a:t>The abs() function returns the absolute (positive) value of the specified number:</a:t>
            </a:r>
          </a:p>
          <a:p>
            <a:r>
              <a:rPr lang="en-US" dirty="0" smtClean="0"/>
              <a:t>The pow(x, y) function returns the value of x to the power of y (</a:t>
            </a:r>
            <a:r>
              <a:rPr lang="en-US" dirty="0" err="1" smtClean="0"/>
              <a:t>x^y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 has also a built-in module called math, which extends the list of mathematical functions. To use it, you must import the math module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Import math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4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max(</a:t>
            </a:r>
            <a:r>
              <a:rPr lang="en-US" dirty="0" err="1" smtClean="0"/>
              <a:t>x,y</a:t>
            </a:r>
            <a:r>
              <a:rPr lang="en-US" dirty="0" smtClean="0"/>
              <a:t>) function can be used to find the highest value of x and y</a:t>
            </a:r>
          </a:p>
          <a:p>
            <a:r>
              <a:rPr lang="en-US" dirty="0" smtClean="0"/>
              <a:t>And the min(</a:t>
            </a:r>
            <a:r>
              <a:rPr lang="en-US" dirty="0" err="1" smtClean="0"/>
              <a:t>x,y</a:t>
            </a:r>
            <a:r>
              <a:rPr lang="en-US" dirty="0" smtClean="0"/>
              <a:t>) function can be used to find the lowest value of x and y.</a:t>
            </a:r>
          </a:p>
          <a:p>
            <a:r>
              <a:rPr lang="en-US" dirty="0" smtClean="0"/>
              <a:t>Other functions, such as </a:t>
            </a:r>
            <a:r>
              <a:rPr lang="en-US" dirty="0" err="1" smtClean="0"/>
              <a:t>sqrt</a:t>
            </a:r>
            <a:r>
              <a:rPr lang="en-US" dirty="0" smtClean="0"/>
              <a:t> (square root), round (rounds a number) and log (natural logarithm), can be found in the &lt;</a:t>
            </a:r>
            <a:r>
              <a:rPr lang="en-US" dirty="0" err="1" smtClean="0"/>
              <a:t>cmath</a:t>
            </a:r>
            <a:r>
              <a:rPr lang="en-US" dirty="0" smtClean="0"/>
              <a:t>&gt; header file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cmath</a:t>
            </a:r>
            <a:r>
              <a:rPr lang="en-US" dirty="0"/>
              <a:t>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108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Java:-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640" y="2491581"/>
            <a:ext cx="7066597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0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731" y="1867694"/>
            <a:ext cx="536556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8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309" y="2324894"/>
            <a:ext cx="6720703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9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Task…..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Write </a:t>
                </a:r>
                <a:r>
                  <a:rPr lang="en-US" dirty="0"/>
                  <a:t>code to find the minimum and maximum values among three integers entered by the user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Find Absolute value using user input.</a:t>
                </a:r>
              </a:p>
              <a:p>
                <a:r>
                  <a:rPr lang="en-US" dirty="0" smtClean="0"/>
                  <a:t>Generate </a:t>
                </a:r>
                <a:r>
                  <a:rPr lang="en-US" dirty="0"/>
                  <a:t>a random integer within a given </a:t>
                </a:r>
                <a:r>
                  <a:rPr lang="en-US" dirty="0" smtClean="0"/>
                  <a:t>range(0 to 100).</a:t>
                </a:r>
              </a:p>
              <a:p>
                <a:r>
                  <a:rPr lang="en-US" dirty="0"/>
                  <a:t>Calculate the Area and Circumference of a Circle. (A = πr² and C = 2πr</a:t>
                </a:r>
                <a:r>
                  <a:rPr lang="en-US" dirty="0" smtClean="0"/>
                  <a:t>)</a:t>
                </a:r>
              </a:p>
              <a:p>
                <a:r>
                  <a:rPr lang="en-US" dirty="0"/>
                  <a:t>Calculate the Square Root and Cube Root of a Number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Calculate the Hypotenuse of a Right </a:t>
                </a:r>
                <a:r>
                  <a:rPr lang="en-US" dirty="0" smtClean="0"/>
                  <a:t>Triangle. (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83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319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Math</vt:lpstr>
      <vt:lpstr>Java Math</vt:lpstr>
      <vt:lpstr>Python Math</vt:lpstr>
      <vt:lpstr>C++ Math</vt:lpstr>
      <vt:lpstr>Java:-</vt:lpstr>
      <vt:lpstr>Python:-</vt:lpstr>
      <vt:lpstr>C++:-</vt:lpstr>
      <vt:lpstr>Task…..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</dc:title>
  <dc:creator>Muhammad Hassan</dc:creator>
  <cp:lastModifiedBy>Muhammad Hassan</cp:lastModifiedBy>
  <cp:revision>11</cp:revision>
  <dcterms:created xsi:type="dcterms:W3CDTF">2023-10-03T05:08:00Z</dcterms:created>
  <dcterms:modified xsi:type="dcterms:W3CDTF">2023-10-09T05:09:45Z</dcterms:modified>
</cp:coreProperties>
</file>