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F1DD6C-4F99-4E3C-AC94-36B321953E24}"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7189D-1DB3-4BF0-884E-ACFC5270C1EB}" type="slidenum">
              <a:rPr lang="en-US" smtClean="0"/>
              <a:t>‹#›</a:t>
            </a:fld>
            <a:endParaRPr lang="en-US"/>
          </a:p>
        </p:txBody>
      </p:sp>
    </p:spTree>
    <p:extLst>
      <p:ext uri="{BB962C8B-B14F-4D97-AF65-F5344CB8AC3E}">
        <p14:creationId xmlns:p14="http://schemas.microsoft.com/office/powerpoint/2010/main" val="322031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F1DD6C-4F99-4E3C-AC94-36B321953E24}"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7189D-1DB3-4BF0-884E-ACFC5270C1EB}" type="slidenum">
              <a:rPr lang="en-US" smtClean="0"/>
              <a:t>‹#›</a:t>
            </a:fld>
            <a:endParaRPr lang="en-US"/>
          </a:p>
        </p:txBody>
      </p:sp>
    </p:spTree>
    <p:extLst>
      <p:ext uri="{BB962C8B-B14F-4D97-AF65-F5344CB8AC3E}">
        <p14:creationId xmlns:p14="http://schemas.microsoft.com/office/powerpoint/2010/main" val="426242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F1DD6C-4F99-4E3C-AC94-36B321953E24}"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7189D-1DB3-4BF0-884E-ACFC5270C1EB}" type="slidenum">
              <a:rPr lang="en-US" smtClean="0"/>
              <a:t>‹#›</a:t>
            </a:fld>
            <a:endParaRPr lang="en-US"/>
          </a:p>
        </p:txBody>
      </p:sp>
    </p:spTree>
    <p:extLst>
      <p:ext uri="{BB962C8B-B14F-4D97-AF65-F5344CB8AC3E}">
        <p14:creationId xmlns:p14="http://schemas.microsoft.com/office/powerpoint/2010/main" val="632586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F1DD6C-4F99-4E3C-AC94-36B321953E24}"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7189D-1DB3-4BF0-884E-ACFC5270C1EB}" type="slidenum">
              <a:rPr lang="en-US" smtClean="0"/>
              <a:t>‹#›</a:t>
            </a:fld>
            <a:endParaRPr lang="en-US"/>
          </a:p>
        </p:txBody>
      </p:sp>
    </p:spTree>
    <p:extLst>
      <p:ext uri="{BB962C8B-B14F-4D97-AF65-F5344CB8AC3E}">
        <p14:creationId xmlns:p14="http://schemas.microsoft.com/office/powerpoint/2010/main" val="362531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F1DD6C-4F99-4E3C-AC94-36B321953E24}"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7189D-1DB3-4BF0-884E-ACFC5270C1EB}" type="slidenum">
              <a:rPr lang="en-US" smtClean="0"/>
              <a:t>‹#›</a:t>
            </a:fld>
            <a:endParaRPr lang="en-US"/>
          </a:p>
        </p:txBody>
      </p:sp>
    </p:spTree>
    <p:extLst>
      <p:ext uri="{BB962C8B-B14F-4D97-AF65-F5344CB8AC3E}">
        <p14:creationId xmlns:p14="http://schemas.microsoft.com/office/powerpoint/2010/main" val="2043493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F1DD6C-4F99-4E3C-AC94-36B321953E24}" type="datetimeFigureOut">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7189D-1DB3-4BF0-884E-ACFC5270C1EB}" type="slidenum">
              <a:rPr lang="en-US" smtClean="0"/>
              <a:t>‹#›</a:t>
            </a:fld>
            <a:endParaRPr lang="en-US"/>
          </a:p>
        </p:txBody>
      </p:sp>
    </p:spTree>
    <p:extLst>
      <p:ext uri="{BB962C8B-B14F-4D97-AF65-F5344CB8AC3E}">
        <p14:creationId xmlns:p14="http://schemas.microsoft.com/office/powerpoint/2010/main" val="207172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F1DD6C-4F99-4E3C-AC94-36B321953E24}" type="datetimeFigureOut">
              <a:rPr lang="en-US" smtClean="0"/>
              <a:t>11/13/2023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C7189D-1DB3-4BF0-884E-ACFC5270C1EB}" type="slidenum">
              <a:rPr lang="en-US" smtClean="0"/>
              <a:t>‹#›</a:t>
            </a:fld>
            <a:endParaRPr lang="en-US"/>
          </a:p>
        </p:txBody>
      </p:sp>
    </p:spTree>
    <p:extLst>
      <p:ext uri="{BB962C8B-B14F-4D97-AF65-F5344CB8AC3E}">
        <p14:creationId xmlns:p14="http://schemas.microsoft.com/office/powerpoint/2010/main" val="2632852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F1DD6C-4F99-4E3C-AC94-36B321953E24}" type="datetimeFigureOut">
              <a:rPr lang="en-US" smtClean="0"/>
              <a:t>11/13/2023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C7189D-1DB3-4BF0-884E-ACFC5270C1EB}" type="slidenum">
              <a:rPr lang="en-US" smtClean="0"/>
              <a:t>‹#›</a:t>
            </a:fld>
            <a:endParaRPr lang="en-US"/>
          </a:p>
        </p:txBody>
      </p:sp>
    </p:spTree>
    <p:extLst>
      <p:ext uri="{BB962C8B-B14F-4D97-AF65-F5344CB8AC3E}">
        <p14:creationId xmlns:p14="http://schemas.microsoft.com/office/powerpoint/2010/main" val="2603629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1DD6C-4F99-4E3C-AC94-36B321953E24}" type="datetimeFigureOut">
              <a:rPr lang="en-US" smtClean="0"/>
              <a:t>11/13/2023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C7189D-1DB3-4BF0-884E-ACFC5270C1EB}" type="slidenum">
              <a:rPr lang="en-US" smtClean="0"/>
              <a:t>‹#›</a:t>
            </a:fld>
            <a:endParaRPr lang="en-US"/>
          </a:p>
        </p:txBody>
      </p:sp>
    </p:spTree>
    <p:extLst>
      <p:ext uri="{BB962C8B-B14F-4D97-AF65-F5344CB8AC3E}">
        <p14:creationId xmlns:p14="http://schemas.microsoft.com/office/powerpoint/2010/main" val="405386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F1DD6C-4F99-4E3C-AC94-36B321953E24}" type="datetimeFigureOut">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7189D-1DB3-4BF0-884E-ACFC5270C1EB}" type="slidenum">
              <a:rPr lang="en-US" smtClean="0"/>
              <a:t>‹#›</a:t>
            </a:fld>
            <a:endParaRPr lang="en-US"/>
          </a:p>
        </p:txBody>
      </p:sp>
    </p:spTree>
    <p:extLst>
      <p:ext uri="{BB962C8B-B14F-4D97-AF65-F5344CB8AC3E}">
        <p14:creationId xmlns:p14="http://schemas.microsoft.com/office/powerpoint/2010/main" val="4056411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F1DD6C-4F99-4E3C-AC94-36B321953E24}" type="datetimeFigureOut">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7189D-1DB3-4BF0-884E-ACFC5270C1EB}" type="slidenum">
              <a:rPr lang="en-US" smtClean="0"/>
              <a:t>‹#›</a:t>
            </a:fld>
            <a:endParaRPr lang="en-US"/>
          </a:p>
        </p:txBody>
      </p:sp>
    </p:spTree>
    <p:extLst>
      <p:ext uri="{BB962C8B-B14F-4D97-AF65-F5344CB8AC3E}">
        <p14:creationId xmlns:p14="http://schemas.microsoft.com/office/powerpoint/2010/main" val="335385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1DD6C-4F99-4E3C-AC94-36B321953E24}" type="datetimeFigureOut">
              <a:rPr lang="en-US" smtClean="0"/>
              <a:t>11/13/2023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7189D-1DB3-4BF0-884E-ACFC5270C1EB}" type="slidenum">
              <a:rPr lang="en-US" smtClean="0"/>
              <a:t>‹#›</a:t>
            </a:fld>
            <a:endParaRPr lang="en-US"/>
          </a:p>
        </p:txBody>
      </p:sp>
    </p:spTree>
    <p:extLst>
      <p:ext uri="{BB962C8B-B14F-4D97-AF65-F5344CB8AC3E}">
        <p14:creationId xmlns:p14="http://schemas.microsoft.com/office/powerpoint/2010/main" val="3013383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Methods/Functions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3291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 and </a:t>
            </a:r>
            <a:r>
              <a:rPr lang="en-US" dirty="0" smtClean="0"/>
              <a:t>Arguments</a:t>
            </a:r>
            <a:endParaRPr lang="en-US" dirty="0"/>
          </a:p>
        </p:txBody>
      </p:sp>
      <p:sp>
        <p:nvSpPr>
          <p:cNvPr id="3" name="Content Placeholder 2"/>
          <p:cNvSpPr>
            <a:spLocks noGrp="1"/>
          </p:cNvSpPr>
          <p:nvPr>
            <p:ph idx="1"/>
          </p:nvPr>
        </p:nvSpPr>
        <p:spPr/>
        <p:txBody>
          <a:bodyPr/>
          <a:lstStyle/>
          <a:p>
            <a:r>
              <a:rPr lang="en-US" dirty="0"/>
              <a:t>Information can be passed to methods as parameter. Parameters act as variables inside the method.</a:t>
            </a:r>
          </a:p>
          <a:p>
            <a:r>
              <a:rPr lang="en-US" dirty="0"/>
              <a:t>Parameters are specified after the method name, inside the parentheses. </a:t>
            </a:r>
            <a:endParaRPr lang="en-US" dirty="0" smtClean="0"/>
          </a:p>
          <a:p>
            <a:r>
              <a:rPr lang="en-US" dirty="0" smtClean="0"/>
              <a:t>You </a:t>
            </a:r>
            <a:r>
              <a:rPr lang="en-US" dirty="0"/>
              <a:t>can add as many parameters as you want, just separate them with a comma.</a:t>
            </a:r>
          </a:p>
          <a:p>
            <a:endParaRPr lang="en-US" dirty="0"/>
          </a:p>
        </p:txBody>
      </p:sp>
    </p:spTree>
    <p:extLst>
      <p:ext uri="{BB962C8B-B14F-4D97-AF65-F5344CB8AC3E}">
        <p14:creationId xmlns:p14="http://schemas.microsoft.com/office/powerpoint/2010/main" val="3454739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pic>
        <p:nvPicPr>
          <p:cNvPr id="4" name="Content Placeholder 3"/>
          <p:cNvPicPr>
            <a:picLocks noGrp="1" noChangeAspect="1"/>
          </p:cNvPicPr>
          <p:nvPr>
            <p:ph idx="1"/>
          </p:nvPr>
        </p:nvPicPr>
        <p:blipFill>
          <a:blip r:embed="rId2"/>
          <a:stretch>
            <a:fillRect/>
          </a:stretch>
        </p:blipFill>
        <p:spPr>
          <a:xfrm>
            <a:off x="1863635" y="2148681"/>
            <a:ext cx="7647078" cy="3705225"/>
          </a:xfrm>
          <a:prstGeom prst="rect">
            <a:avLst/>
          </a:prstGeom>
        </p:spPr>
      </p:pic>
    </p:spTree>
    <p:extLst>
      <p:ext uri="{BB962C8B-B14F-4D97-AF65-F5344CB8AC3E}">
        <p14:creationId xmlns:p14="http://schemas.microsoft.com/office/powerpoint/2010/main" val="1877620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pic>
        <p:nvPicPr>
          <p:cNvPr id="4" name="Content Placeholder 3"/>
          <p:cNvPicPr>
            <a:picLocks noGrp="1" noChangeAspect="1"/>
          </p:cNvPicPr>
          <p:nvPr>
            <p:ph idx="1"/>
          </p:nvPr>
        </p:nvPicPr>
        <p:blipFill>
          <a:blip r:embed="rId2"/>
          <a:stretch>
            <a:fillRect/>
          </a:stretch>
        </p:blipFill>
        <p:spPr>
          <a:xfrm>
            <a:off x="4033837" y="3072606"/>
            <a:ext cx="4124325" cy="1857375"/>
          </a:xfrm>
          <a:prstGeom prst="rect">
            <a:avLst/>
          </a:prstGeom>
        </p:spPr>
      </p:pic>
    </p:spTree>
    <p:extLst>
      <p:ext uri="{BB962C8B-B14F-4D97-AF65-F5344CB8AC3E}">
        <p14:creationId xmlns:p14="http://schemas.microsoft.com/office/powerpoint/2010/main" val="23661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endParaRPr lang="en-US" dirty="0"/>
          </a:p>
        </p:txBody>
      </p:sp>
      <p:pic>
        <p:nvPicPr>
          <p:cNvPr id="4" name="Content Placeholder 3"/>
          <p:cNvPicPr>
            <a:picLocks noGrp="1" noChangeAspect="1"/>
          </p:cNvPicPr>
          <p:nvPr>
            <p:ph idx="1"/>
          </p:nvPr>
        </p:nvPicPr>
        <p:blipFill>
          <a:blip r:embed="rId2"/>
          <a:stretch>
            <a:fillRect/>
          </a:stretch>
        </p:blipFill>
        <p:spPr>
          <a:xfrm>
            <a:off x="3257550" y="1996281"/>
            <a:ext cx="5676900" cy="4010025"/>
          </a:xfrm>
          <a:prstGeom prst="rect">
            <a:avLst/>
          </a:prstGeom>
        </p:spPr>
      </p:pic>
    </p:spTree>
    <p:extLst>
      <p:ext uri="{BB962C8B-B14F-4D97-AF65-F5344CB8AC3E}">
        <p14:creationId xmlns:p14="http://schemas.microsoft.com/office/powerpoint/2010/main" val="3004685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Content Placeholder 2"/>
          <p:cNvSpPr>
            <a:spLocks noGrp="1"/>
          </p:cNvSpPr>
          <p:nvPr>
            <p:ph idx="1"/>
          </p:nvPr>
        </p:nvSpPr>
        <p:spPr/>
        <p:txBody>
          <a:bodyPr/>
          <a:lstStyle/>
          <a:p>
            <a:r>
              <a:rPr lang="en-US" dirty="0" smtClean="0"/>
              <a:t>Create a method/function named </a:t>
            </a:r>
            <a:r>
              <a:rPr lang="en-US" dirty="0" err="1" smtClean="0"/>
              <a:t>calculateRectangleArea</a:t>
            </a:r>
            <a:r>
              <a:rPr lang="en-US" dirty="0" smtClean="0"/>
              <a:t> that takes two parameters, length and width.</a:t>
            </a:r>
          </a:p>
          <a:p>
            <a:r>
              <a:rPr lang="en-US" dirty="0" smtClean="0"/>
              <a:t>Create a method/function named </a:t>
            </a:r>
            <a:r>
              <a:rPr lang="en-US" dirty="0" err="1" smtClean="0"/>
              <a:t>printGreeting</a:t>
            </a:r>
            <a:r>
              <a:rPr lang="en-US" dirty="0" smtClean="0"/>
              <a:t> that takes a parameter name. Print a personalized greeting message, such as "Hello, [name]!".</a:t>
            </a:r>
          </a:p>
          <a:p>
            <a:r>
              <a:rPr lang="en-US" dirty="0" smtClean="0"/>
              <a:t>Create a method/function named </a:t>
            </a:r>
            <a:r>
              <a:rPr lang="en-US" dirty="0" err="1" smtClean="0"/>
              <a:t>findMax</a:t>
            </a:r>
            <a:r>
              <a:rPr lang="en-US" dirty="0" smtClean="0"/>
              <a:t> that takes three parameters, num1, num2, and num3.</a:t>
            </a:r>
          </a:p>
          <a:p>
            <a:r>
              <a:rPr lang="en-US" dirty="0" smtClean="0"/>
              <a:t>Create a method/function named </a:t>
            </a:r>
            <a:r>
              <a:rPr lang="en-US" dirty="0" err="1" smtClean="0"/>
              <a:t>concatenateStrings</a:t>
            </a:r>
            <a:r>
              <a:rPr lang="en-US" smtClean="0"/>
              <a:t> that takes two parameters, str1 and str2.</a:t>
            </a:r>
            <a:endParaRPr lang="en-US" dirty="0"/>
          </a:p>
        </p:txBody>
      </p:sp>
    </p:spTree>
    <p:extLst>
      <p:ext uri="{BB962C8B-B14F-4D97-AF65-F5344CB8AC3E}">
        <p14:creationId xmlns:p14="http://schemas.microsoft.com/office/powerpoint/2010/main" val="170585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Methods/Functions</a:t>
            </a:r>
            <a:endParaRPr lang="en-US" dirty="0"/>
          </a:p>
        </p:txBody>
      </p:sp>
      <p:sp>
        <p:nvSpPr>
          <p:cNvPr id="3" name="Content Placeholder 2"/>
          <p:cNvSpPr>
            <a:spLocks noGrp="1"/>
          </p:cNvSpPr>
          <p:nvPr>
            <p:ph idx="1"/>
          </p:nvPr>
        </p:nvSpPr>
        <p:spPr/>
        <p:txBody>
          <a:bodyPr/>
          <a:lstStyle/>
          <a:p>
            <a:r>
              <a:rPr lang="en-US" dirty="0"/>
              <a:t>A </a:t>
            </a:r>
            <a:r>
              <a:rPr lang="en-US" b="1" dirty="0" smtClean="0"/>
              <a:t>method/function</a:t>
            </a:r>
            <a:r>
              <a:rPr lang="en-US" dirty="0"/>
              <a:t> is a block of code which only runs when it is called</a:t>
            </a:r>
            <a:r>
              <a:rPr lang="en-US" dirty="0" smtClean="0"/>
              <a:t>.</a:t>
            </a:r>
          </a:p>
          <a:p>
            <a:r>
              <a:rPr lang="en-US" dirty="0"/>
              <a:t>You can pass data, known as parameters, into a function</a:t>
            </a:r>
            <a:r>
              <a:rPr lang="en-US" dirty="0" smtClean="0"/>
              <a:t>.</a:t>
            </a:r>
          </a:p>
          <a:p>
            <a:r>
              <a:rPr lang="en-US" dirty="0"/>
              <a:t>Methods are used to perform certain actions, and they are also known as </a:t>
            </a:r>
            <a:r>
              <a:rPr lang="en-US" b="1" dirty="0"/>
              <a:t>functions</a:t>
            </a:r>
            <a:r>
              <a:rPr lang="en-US" dirty="0"/>
              <a:t>.</a:t>
            </a:r>
          </a:p>
        </p:txBody>
      </p:sp>
    </p:spTree>
    <p:extLst>
      <p:ext uri="{BB962C8B-B14F-4D97-AF65-F5344CB8AC3E}">
        <p14:creationId xmlns:p14="http://schemas.microsoft.com/office/powerpoint/2010/main" val="3018173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t>
            </a:r>
            <a:r>
              <a:rPr lang="en-US" dirty="0" smtClean="0"/>
              <a:t>methods or functions?</a:t>
            </a:r>
            <a:endParaRPr lang="en-US" dirty="0"/>
          </a:p>
        </p:txBody>
      </p:sp>
      <p:sp>
        <p:nvSpPr>
          <p:cNvPr id="3" name="Content Placeholder 2"/>
          <p:cNvSpPr>
            <a:spLocks noGrp="1"/>
          </p:cNvSpPr>
          <p:nvPr>
            <p:ph idx="1"/>
          </p:nvPr>
        </p:nvSpPr>
        <p:spPr/>
        <p:txBody>
          <a:bodyPr/>
          <a:lstStyle/>
          <a:p>
            <a:r>
              <a:rPr lang="en-US" dirty="0"/>
              <a:t>To reuse code: define the code once, and use it many times.</a:t>
            </a:r>
          </a:p>
        </p:txBody>
      </p:sp>
    </p:spTree>
    <p:extLst>
      <p:ext uri="{BB962C8B-B14F-4D97-AF65-F5344CB8AC3E}">
        <p14:creationId xmlns:p14="http://schemas.microsoft.com/office/powerpoint/2010/main" val="3748880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Methods</a:t>
            </a:r>
            <a:endParaRPr lang="en-US" dirty="0"/>
          </a:p>
        </p:txBody>
      </p:sp>
      <p:sp>
        <p:nvSpPr>
          <p:cNvPr id="3" name="Content Placeholder 2"/>
          <p:cNvSpPr>
            <a:spLocks noGrp="1"/>
          </p:cNvSpPr>
          <p:nvPr>
            <p:ph idx="1"/>
          </p:nvPr>
        </p:nvSpPr>
        <p:spPr/>
        <p:txBody>
          <a:bodyPr/>
          <a:lstStyle/>
          <a:p>
            <a:r>
              <a:rPr lang="en-US" dirty="0"/>
              <a:t>A method must be declared within a class. </a:t>
            </a:r>
            <a:endParaRPr lang="en-US" dirty="0" smtClean="0"/>
          </a:p>
          <a:p>
            <a:r>
              <a:rPr lang="en-US" dirty="0" smtClean="0"/>
              <a:t>It </a:t>
            </a:r>
            <a:r>
              <a:rPr lang="en-US" dirty="0"/>
              <a:t>is defined with the name of the method, followed </a:t>
            </a:r>
            <a:r>
              <a:rPr lang="en-US" dirty="0" smtClean="0"/>
              <a:t>by parentheses</a:t>
            </a:r>
            <a:r>
              <a:rPr lang="en-US" dirty="0"/>
              <a:t> </a:t>
            </a:r>
            <a:r>
              <a:rPr lang="en-US" b="1" dirty="0"/>
              <a:t>()</a:t>
            </a:r>
            <a:r>
              <a:rPr lang="en-US" dirty="0"/>
              <a:t>. </a:t>
            </a:r>
            <a:endParaRPr lang="en-US" dirty="0" smtClean="0"/>
          </a:p>
          <a:p>
            <a:r>
              <a:rPr lang="en-US" dirty="0" smtClean="0"/>
              <a:t>Java </a:t>
            </a:r>
            <a:r>
              <a:rPr lang="en-US" dirty="0"/>
              <a:t>provides some pre-defined </a:t>
            </a:r>
            <a:r>
              <a:rPr lang="en-US" dirty="0" smtClean="0"/>
              <a:t>methods.</a:t>
            </a:r>
            <a:endParaRPr lang="en-US" dirty="0"/>
          </a:p>
        </p:txBody>
      </p:sp>
    </p:spTree>
    <p:extLst>
      <p:ext uri="{BB962C8B-B14F-4D97-AF65-F5344CB8AC3E}">
        <p14:creationId xmlns:p14="http://schemas.microsoft.com/office/powerpoint/2010/main" val="2482745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656114" y="1991519"/>
            <a:ext cx="6287861" cy="4019550"/>
          </a:xfrm>
          <a:prstGeom prst="rect">
            <a:avLst/>
          </a:prstGeom>
        </p:spPr>
      </p:pic>
    </p:spTree>
    <p:extLst>
      <p:ext uri="{BB962C8B-B14F-4D97-AF65-F5344CB8AC3E}">
        <p14:creationId xmlns:p14="http://schemas.microsoft.com/office/powerpoint/2010/main" val="1097967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printHello</a:t>
            </a:r>
            <a:r>
              <a:rPr lang="en-US" dirty="0" smtClean="0"/>
              <a:t>() is the name of the method</a:t>
            </a:r>
          </a:p>
          <a:p>
            <a:r>
              <a:rPr lang="en-US" dirty="0" smtClean="0"/>
              <a:t>static means that the method belongs to the Main class and not an object of the Main class. You will learn more about objects and how to access methods through objects later in this tutorial.</a:t>
            </a:r>
          </a:p>
          <a:p>
            <a:r>
              <a:rPr lang="en-US" dirty="0" smtClean="0"/>
              <a:t>void means that this method does not have a return value. You will learn more about return values later in this chapter</a:t>
            </a:r>
          </a:p>
          <a:p>
            <a:endParaRPr lang="en-US" dirty="0"/>
          </a:p>
        </p:txBody>
      </p:sp>
    </p:spTree>
    <p:extLst>
      <p:ext uri="{BB962C8B-B14F-4D97-AF65-F5344CB8AC3E}">
        <p14:creationId xmlns:p14="http://schemas.microsoft.com/office/powerpoint/2010/main" val="3422725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Function</a:t>
            </a:r>
            <a:endParaRPr lang="en-US" dirty="0"/>
          </a:p>
        </p:txBody>
      </p:sp>
      <p:pic>
        <p:nvPicPr>
          <p:cNvPr id="4" name="Content Placeholder 3"/>
          <p:cNvPicPr>
            <a:picLocks noGrp="1" noChangeAspect="1"/>
          </p:cNvPicPr>
          <p:nvPr>
            <p:ph idx="1"/>
          </p:nvPr>
        </p:nvPicPr>
        <p:blipFill>
          <a:blip r:embed="rId2"/>
          <a:stretch>
            <a:fillRect/>
          </a:stretch>
        </p:blipFill>
        <p:spPr>
          <a:xfrm>
            <a:off x="3405051" y="3182144"/>
            <a:ext cx="4167324" cy="1638300"/>
          </a:xfrm>
          <a:prstGeom prst="rect">
            <a:avLst/>
          </a:prstGeom>
        </p:spPr>
      </p:pic>
    </p:spTree>
    <p:extLst>
      <p:ext uri="{BB962C8B-B14F-4D97-AF65-F5344CB8AC3E}">
        <p14:creationId xmlns:p14="http://schemas.microsoft.com/office/powerpoint/2010/main" val="3121341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Function</a:t>
            </a:r>
            <a:endParaRPr lang="en-US" dirty="0"/>
          </a:p>
        </p:txBody>
      </p:sp>
      <p:pic>
        <p:nvPicPr>
          <p:cNvPr id="4" name="Content Placeholder 3"/>
          <p:cNvPicPr>
            <a:picLocks noGrp="1" noChangeAspect="1"/>
          </p:cNvPicPr>
          <p:nvPr>
            <p:ph idx="1"/>
          </p:nvPr>
        </p:nvPicPr>
        <p:blipFill>
          <a:blip r:embed="rId2"/>
          <a:stretch>
            <a:fillRect/>
          </a:stretch>
        </p:blipFill>
        <p:spPr>
          <a:xfrm>
            <a:off x="2638697" y="1825625"/>
            <a:ext cx="5852329" cy="4351338"/>
          </a:xfrm>
          <a:prstGeom prst="rect">
            <a:avLst/>
          </a:prstGeom>
        </p:spPr>
      </p:pic>
    </p:spTree>
    <p:extLst>
      <p:ext uri="{BB962C8B-B14F-4D97-AF65-F5344CB8AC3E}">
        <p14:creationId xmlns:p14="http://schemas.microsoft.com/office/powerpoint/2010/main" val="2068191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printHello</a:t>
            </a:r>
            <a:r>
              <a:rPr lang="en-US" dirty="0" smtClean="0"/>
              <a:t>() is the name of the function</a:t>
            </a:r>
          </a:p>
          <a:p>
            <a:r>
              <a:rPr lang="en-US" dirty="0" smtClean="0"/>
              <a:t>void means that the function does not have a return value. You will learn more about return values later in the next chapter</a:t>
            </a:r>
          </a:p>
          <a:p>
            <a:r>
              <a:rPr lang="en-US" dirty="0" smtClean="0"/>
              <a:t>inside the function (the body), add code that defines what the function should do</a:t>
            </a:r>
            <a:endParaRPr lang="en-US" dirty="0"/>
          </a:p>
        </p:txBody>
      </p:sp>
    </p:spTree>
    <p:extLst>
      <p:ext uri="{BB962C8B-B14F-4D97-AF65-F5344CB8AC3E}">
        <p14:creationId xmlns:p14="http://schemas.microsoft.com/office/powerpoint/2010/main" val="3971996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293</Words>
  <Application>Microsoft Office PowerPoint</Application>
  <PresentationFormat>Widescreen</PresentationFormat>
  <Paragraphs>31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Methods/Functions</vt:lpstr>
      <vt:lpstr>Methods/Functions</vt:lpstr>
      <vt:lpstr>Why use methods or functions?</vt:lpstr>
      <vt:lpstr>Java Methods</vt:lpstr>
      <vt:lpstr>PowerPoint Presentation</vt:lpstr>
      <vt:lpstr>PowerPoint Presentation</vt:lpstr>
      <vt:lpstr>Python Function</vt:lpstr>
      <vt:lpstr>C++ Function</vt:lpstr>
      <vt:lpstr>PowerPoint Presentation</vt:lpstr>
      <vt:lpstr>Parameters and Arguments</vt:lpstr>
      <vt:lpstr>Java</vt:lpstr>
      <vt:lpstr>Python</vt:lpstr>
      <vt:lpstr>C++</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Methods/Functions</dc:title>
  <dc:creator>Muhammad Hassan</dc:creator>
  <cp:lastModifiedBy>Muhammad Hassan</cp:lastModifiedBy>
  <cp:revision>4</cp:revision>
  <dcterms:created xsi:type="dcterms:W3CDTF">2023-11-13T05:12:31Z</dcterms:created>
  <dcterms:modified xsi:type="dcterms:W3CDTF">2023-11-13T05:38:07Z</dcterms:modified>
</cp:coreProperties>
</file>