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D01C-9E81-4F53-9E19-4CE8C9C7F68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0F2C0-82D4-49F4-904E-085F1960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9" y="1825625"/>
            <a:ext cx="59992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652" y="1896269"/>
            <a:ext cx="6248536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4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03" y="1939131"/>
            <a:ext cx="6648722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3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30" y="2401094"/>
            <a:ext cx="53891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Write a function called </a:t>
            </a:r>
            <a:r>
              <a:rPr lang="en-US" dirty="0" err="1" smtClean="0"/>
              <a:t>calculateSum</a:t>
            </a:r>
            <a:r>
              <a:rPr lang="en-US" dirty="0" smtClean="0"/>
              <a:t> that takes two integers as parameters and returns their sum. Implement this in one module.</a:t>
            </a:r>
          </a:p>
          <a:p>
            <a:r>
              <a:rPr lang="en-US" dirty="0" smtClean="0"/>
              <a:t>Create a function named </a:t>
            </a:r>
            <a:r>
              <a:rPr lang="en-US" dirty="0" err="1" smtClean="0"/>
              <a:t>findMax</a:t>
            </a:r>
            <a:r>
              <a:rPr lang="en-US" dirty="0" smtClean="0"/>
              <a:t> that takes three numbers as arguments and returns the maximum value among them. Implement this in one module.</a:t>
            </a:r>
          </a:p>
          <a:p>
            <a:r>
              <a:rPr lang="en-US" dirty="0" smtClean="0"/>
              <a:t>Develop a function called </a:t>
            </a:r>
            <a:r>
              <a:rPr lang="en-US" dirty="0" err="1" smtClean="0"/>
              <a:t>printMessage</a:t>
            </a:r>
            <a:r>
              <a:rPr lang="en-US" dirty="0" smtClean="0"/>
              <a:t> that accepts a string and an integer as parameters and prints the string a number of times specified by the integer. Implement this in one module.</a:t>
            </a:r>
          </a:p>
          <a:p>
            <a:r>
              <a:rPr lang="en-US" dirty="0" smtClean="0"/>
              <a:t>Design a function named </a:t>
            </a:r>
            <a:r>
              <a:rPr lang="en-US" dirty="0" err="1" smtClean="0"/>
              <a:t>isEven</a:t>
            </a:r>
            <a:r>
              <a:rPr lang="en-US" dirty="0" smtClean="0"/>
              <a:t> that takes an integer as an argument and returns true if the number is even and false otherwise. Implement this in one module.</a:t>
            </a:r>
          </a:p>
          <a:p>
            <a:r>
              <a:rPr lang="en-US" dirty="0" smtClean="0"/>
              <a:t>Write a function called </a:t>
            </a:r>
            <a:r>
              <a:rPr lang="en-US" dirty="0" err="1" smtClean="0"/>
              <a:t>calculateArea</a:t>
            </a:r>
            <a:r>
              <a:rPr lang="en-US" dirty="0" smtClean="0"/>
              <a:t> that computes the area of a rectangle. It should take two parameters - length and width - and return the area. </a:t>
            </a:r>
            <a:r>
              <a:rPr lang="en-US" smtClean="0"/>
              <a:t>Implement this in one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Module</vt:lpstr>
      <vt:lpstr>In Java</vt:lpstr>
      <vt:lpstr>PowerPoint Presentation</vt:lpstr>
      <vt:lpstr>In Python</vt:lpstr>
      <vt:lpstr>PowerPoint Presentation</vt:lpstr>
      <vt:lpstr>Task…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</dc:title>
  <dc:creator>Muhammad Hassan</dc:creator>
  <cp:lastModifiedBy>Muhammad Hassan</cp:lastModifiedBy>
  <cp:revision>2</cp:revision>
  <dcterms:created xsi:type="dcterms:W3CDTF">2023-11-14T06:04:45Z</dcterms:created>
  <dcterms:modified xsi:type="dcterms:W3CDTF">2023-11-14T06:14:12Z</dcterms:modified>
</cp:coreProperties>
</file>