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99D6-5EB9-4D91-A20C-B50B6988831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7489-CC8D-4502-9FDF-A9051325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662" y="2124869"/>
            <a:ext cx="4638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851" y="2090057"/>
            <a:ext cx="3819661" cy="31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8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623" y="1967706"/>
            <a:ext cx="4693239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takes a number as input from the user and prints a right angle triangle with that many rows using asterisks. For example, if the user inputs 5.</a:t>
            </a:r>
          </a:p>
          <a:p>
            <a:r>
              <a:rPr lang="en-US" dirty="0" smtClean="0"/>
              <a:t>Write a program that takes a number as input from the user and prints an inverted right angle triangle with that many rows using asterisks.</a:t>
            </a:r>
          </a:p>
          <a:p>
            <a:r>
              <a:rPr lang="en-US" dirty="0" smtClean="0"/>
              <a:t>Write a program that takes a number as input from the user and prints a pyramid with that many rows using asterisks. </a:t>
            </a:r>
          </a:p>
          <a:p>
            <a:r>
              <a:rPr lang="en-US" dirty="0" smtClean="0"/>
              <a:t>Write a program that takes a number as input from the user and prints a diamond shape with that many rows using asterisks.</a:t>
            </a:r>
          </a:p>
          <a:p>
            <a:r>
              <a:rPr lang="en-US" smtClean="0"/>
              <a:t>Write a program that takes a number as input from the user and prints a hollow square with that many rows and columns using asterisks.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 nested loop</a:t>
            </a:r>
            <a:r>
              <a:rPr lang="en-US" dirty="0"/>
              <a:t> means a </a:t>
            </a:r>
            <a:r>
              <a:rPr lang="en-US" dirty="0"/>
              <a:t>loop statement</a:t>
            </a:r>
            <a:r>
              <a:rPr lang="en-US" dirty="0"/>
              <a:t> inside another loop statement. That is why nested loops are also called “</a:t>
            </a:r>
            <a:r>
              <a:rPr lang="en-US" b="1" dirty="0"/>
              <a:t>loop inside loops</a:t>
            </a:r>
            <a:r>
              <a:rPr lang="en-US" dirty="0"/>
              <a:t>“. We can define any number of loops inside another loop.</a:t>
            </a:r>
          </a:p>
        </p:txBody>
      </p:sp>
    </p:spTree>
    <p:extLst>
      <p:ext uri="{BB962C8B-B14F-4D97-AF65-F5344CB8AC3E}">
        <p14:creationId xmlns:p14="http://schemas.microsoft.com/office/powerpoint/2010/main" val="4621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for loop refers to any type of loop that is defined inside a ‘for’ loop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14" y="165463"/>
            <a:ext cx="7053944" cy="67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62" y="2610644"/>
            <a:ext cx="5095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806" y="2612571"/>
            <a:ext cx="4224881" cy="20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9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846" y="2453481"/>
            <a:ext cx="472875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while loop refers to any type of loop that is defined inside a ‘while’ loop.</a:t>
            </a:r>
          </a:p>
        </p:txBody>
      </p:sp>
    </p:spTree>
    <p:extLst>
      <p:ext uri="{BB962C8B-B14F-4D97-AF65-F5344CB8AC3E}">
        <p14:creationId xmlns:p14="http://schemas.microsoft.com/office/powerpoint/2010/main" val="134822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sted while loop in 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9" y="374468"/>
            <a:ext cx="5425440" cy="63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192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Nested Loops</vt:lpstr>
      <vt:lpstr>Nested Loop</vt:lpstr>
      <vt:lpstr>Nested For Loop</vt:lpstr>
      <vt:lpstr>PowerPoint Presentation</vt:lpstr>
      <vt:lpstr>Java</vt:lpstr>
      <vt:lpstr>Python</vt:lpstr>
      <vt:lpstr>C++</vt:lpstr>
      <vt:lpstr>Nested While Loop</vt:lpstr>
      <vt:lpstr>PowerPoint Presentation</vt:lpstr>
      <vt:lpstr>Java</vt:lpstr>
      <vt:lpstr>Python</vt:lpstr>
      <vt:lpstr>C++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</dc:title>
  <dc:creator>Muhammad Hassan</dc:creator>
  <cp:lastModifiedBy>Muhammad Hassan</cp:lastModifiedBy>
  <cp:revision>3</cp:revision>
  <dcterms:created xsi:type="dcterms:W3CDTF">2023-11-07T05:23:11Z</dcterms:created>
  <dcterms:modified xsi:type="dcterms:W3CDTF">2023-11-07T05:53:02Z</dcterms:modified>
</cp:coreProperties>
</file>