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F2BFF-A36C-44CD-AFC4-BCD38EDBF64D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6BC0D-92F6-462B-B4A1-58F960D7C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025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F2BFF-A36C-44CD-AFC4-BCD38EDBF64D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6BC0D-92F6-462B-B4A1-58F960D7C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428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F2BFF-A36C-44CD-AFC4-BCD38EDBF64D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6BC0D-92F6-462B-B4A1-58F960D7C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976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F2BFF-A36C-44CD-AFC4-BCD38EDBF64D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6BC0D-92F6-462B-B4A1-58F960D7C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920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F2BFF-A36C-44CD-AFC4-BCD38EDBF64D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6BC0D-92F6-462B-B4A1-58F960D7C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998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F2BFF-A36C-44CD-AFC4-BCD38EDBF64D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6BC0D-92F6-462B-B4A1-58F960D7C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431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F2BFF-A36C-44CD-AFC4-BCD38EDBF64D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6BC0D-92F6-462B-B4A1-58F960D7C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030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F2BFF-A36C-44CD-AFC4-BCD38EDBF64D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6BC0D-92F6-462B-B4A1-58F960D7C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130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F2BFF-A36C-44CD-AFC4-BCD38EDBF64D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6BC0D-92F6-462B-B4A1-58F960D7C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995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F2BFF-A36C-44CD-AFC4-BCD38EDBF64D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6BC0D-92F6-462B-B4A1-58F960D7C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970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F2BFF-A36C-44CD-AFC4-BCD38EDBF64D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6BC0D-92F6-462B-B4A1-58F960D7C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771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3F2BFF-A36C-44CD-AFC4-BCD38EDBF64D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6BC0D-92F6-462B-B4A1-58F960D7C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626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OOPs (Class and Objects)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673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OOP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OOP stands for </a:t>
            </a:r>
            <a:r>
              <a:rPr lang="en-US" b="1" dirty="0"/>
              <a:t>Object-Oriented Programming</a:t>
            </a:r>
            <a:r>
              <a:rPr lang="en-US" dirty="0"/>
              <a:t>.</a:t>
            </a:r>
          </a:p>
          <a:p>
            <a:r>
              <a:rPr lang="en-US" dirty="0"/>
              <a:t>Procedural programming is about writing procedures or methods that perform operations on the data, while object-oriented programming is about creating objects that contain both data and methods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041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Object-oriented programming has several </a:t>
            </a:r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OOP is faster and easier to execute</a:t>
            </a:r>
          </a:p>
          <a:p>
            <a:r>
              <a:rPr lang="en-US" dirty="0"/>
              <a:t>OOP provides a clear structure for the programs</a:t>
            </a:r>
          </a:p>
          <a:p>
            <a:r>
              <a:rPr lang="en-US" dirty="0"/>
              <a:t>OOP helps to keep </a:t>
            </a:r>
            <a:r>
              <a:rPr lang="en-US" dirty="0" smtClean="0"/>
              <a:t>the code </a:t>
            </a:r>
            <a:r>
              <a:rPr lang="en-US" dirty="0"/>
              <a:t>DRY "Don't Repeat Yourself", and makes the code easier to maintain, modify and debug</a:t>
            </a:r>
          </a:p>
          <a:p>
            <a:r>
              <a:rPr lang="en-US" dirty="0"/>
              <a:t>OOP makes it possible to create full reusable applications with less code and shorter development </a:t>
            </a:r>
            <a:r>
              <a:rPr lang="en-US" dirty="0" smtClean="0"/>
              <a:t>time.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072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Classes and Objects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Classes and objects are the two main aspects of object-oriented programming.</a:t>
            </a:r>
            <a:endParaRPr lang="en-US" dirty="0" smtClean="0"/>
          </a:p>
          <a:p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class is a template for objects, and an object is an instance of a class</a:t>
            </a:r>
            <a:r>
              <a:rPr lang="en-US" dirty="0" smtClean="0"/>
              <a:t>.</a:t>
            </a:r>
          </a:p>
          <a:p>
            <a:r>
              <a:rPr lang="en-US" dirty="0"/>
              <a:t>A Class is like an object constructor, or a "blueprint" for creating objects.</a:t>
            </a:r>
          </a:p>
        </p:txBody>
      </p:sp>
    </p:spTree>
    <p:extLst>
      <p:ext uri="{BB962C8B-B14F-4D97-AF65-F5344CB8AC3E}">
        <p14:creationId xmlns:p14="http://schemas.microsoft.com/office/powerpoint/2010/main" val="911966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3698" y="829945"/>
            <a:ext cx="10515600" cy="256317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698" y="3467916"/>
            <a:ext cx="10515600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133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is an object-oriented programming language.</a:t>
            </a:r>
          </a:p>
          <a:p>
            <a:r>
              <a:rPr lang="en-US" dirty="0"/>
              <a:t>Everything in Java is associated with classes and objects, along with its attributes and methods. 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example: in real life, a car is an object. The car has </a:t>
            </a:r>
            <a:r>
              <a:rPr lang="en-US" b="1" dirty="0"/>
              <a:t>attributes</a:t>
            </a:r>
            <a:r>
              <a:rPr lang="en-US" dirty="0"/>
              <a:t>, such as weight and color, and </a:t>
            </a:r>
            <a:r>
              <a:rPr lang="en-US" b="1" dirty="0"/>
              <a:t>methods</a:t>
            </a:r>
            <a:r>
              <a:rPr lang="en-US" dirty="0"/>
              <a:t>, such as drive and brake.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711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5851" y="1825625"/>
            <a:ext cx="709051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006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Python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3269" y="1881981"/>
            <a:ext cx="6621643" cy="423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712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Student Information: Create a class Student to represent student information with properties like name, </a:t>
            </a:r>
            <a:r>
              <a:rPr lang="en-US" dirty="0" err="1" smtClean="0"/>
              <a:t>rollNumber</a:t>
            </a:r>
            <a:r>
              <a:rPr lang="en-US" dirty="0" smtClean="0"/>
              <a:t>, and grade. Create objects for two students and display their information.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Book Details: Define a class Book with properties title, author, and ISBN. Create two book objects and print their details.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Rectangle Dimensions: Implement a class Rectangle to store the dimensions (length and width) of a rectangle. Create two rectangle objects and display their dimensions.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Car Information: Create a class Car with properties like make, model, and year. Instantiate two car objects and print their details.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Employee Records: Define a class Employee to store employee information, including name, designation, and salary. Create two employee objects and display their records.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274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311</Words>
  <Application>Microsoft Office PowerPoint</Application>
  <PresentationFormat>Widescreen</PresentationFormat>
  <Paragraphs>24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OOPs (Class and Objects)</vt:lpstr>
      <vt:lpstr>What is OOP?</vt:lpstr>
      <vt:lpstr>Object-oriented programming has several advantages</vt:lpstr>
      <vt:lpstr>What are Classes and Objects?</vt:lpstr>
      <vt:lpstr>PowerPoint Presentation</vt:lpstr>
      <vt:lpstr>In Java</vt:lpstr>
      <vt:lpstr>PowerPoint Presentation</vt:lpstr>
      <vt:lpstr>In Python</vt:lpstr>
      <vt:lpstr>Task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OOPs (Class and Objects)</dc:title>
  <dc:creator>Muhammad Hassan</dc:creator>
  <cp:lastModifiedBy>Muhammad Hassan</cp:lastModifiedBy>
  <cp:revision>5</cp:revision>
  <dcterms:created xsi:type="dcterms:W3CDTF">2023-11-20T03:49:02Z</dcterms:created>
  <dcterms:modified xsi:type="dcterms:W3CDTF">2023-11-20T06:12:19Z</dcterms:modified>
</cp:coreProperties>
</file>