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C0F883-02A1-4FB5-89C9-D3D1E82D5A8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153789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0F883-02A1-4FB5-89C9-D3D1E82D5A8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52764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0F883-02A1-4FB5-89C9-D3D1E82D5A8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35840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0F883-02A1-4FB5-89C9-D3D1E82D5A8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376480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C0F883-02A1-4FB5-89C9-D3D1E82D5A8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226009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C0F883-02A1-4FB5-89C9-D3D1E82D5A8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422145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C0F883-02A1-4FB5-89C9-D3D1E82D5A86}"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4634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C0F883-02A1-4FB5-89C9-D3D1E82D5A86}"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378706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0F883-02A1-4FB5-89C9-D3D1E82D5A86}"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266111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0F883-02A1-4FB5-89C9-D3D1E82D5A8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157072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0F883-02A1-4FB5-89C9-D3D1E82D5A8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8210D-ECC2-4AA7-8AA2-0631BD761E77}" type="slidenum">
              <a:rPr lang="en-US" smtClean="0"/>
              <a:t>‹#›</a:t>
            </a:fld>
            <a:endParaRPr lang="en-US"/>
          </a:p>
        </p:txBody>
      </p:sp>
    </p:spTree>
    <p:extLst>
      <p:ext uri="{BB962C8B-B14F-4D97-AF65-F5344CB8AC3E}">
        <p14:creationId xmlns:p14="http://schemas.microsoft.com/office/powerpoint/2010/main" val="422045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0F883-02A1-4FB5-89C9-D3D1E82D5A86}" type="datetimeFigureOut">
              <a:rPr lang="en-US" smtClean="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8210D-ECC2-4AA7-8AA2-0631BD761E77}" type="slidenum">
              <a:rPr lang="en-US" smtClean="0"/>
              <a:t>‹#›</a:t>
            </a:fld>
            <a:endParaRPr lang="en-US"/>
          </a:p>
        </p:txBody>
      </p:sp>
    </p:spTree>
    <p:extLst>
      <p:ext uri="{BB962C8B-B14F-4D97-AF65-F5344CB8AC3E}">
        <p14:creationId xmlns:p14="http://schemas.microsoft.com/office/powerpoint/2010/main" val="399101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37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4320" b="32237"/>
          <a:stretch/>
        </p:blipFill>
        <p:spPr>
          <a:xfrm>
            <a:off x="3147646" y="984738"/>
            <a:ext cx="6682154" cy="5328139"/>
          </a:xfrm>
        </p:spPr>
      </p:pic>
    </p:spTree>
    <p:extLst>
      <p:ext uri="{BB962C8B-B14F-4D97-AF65-F5344CB8AC3E}">
        <p14:creationId xmlns:p14="http://schemas.microsoft.com/office/powerpoint/2010/main" val="153231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Referring </a:t>
            </a:r>
            <a:r>
              <a:rPr lang="en-US" dirty="0"/>
              <a:t>to the idea that an entity in code such as a variable, function or object can have more than one </a:t>
            </a:r>
            <a:r>
              <a:rPr lang="en-US" dirty="0" smtClean="0"/>
              <a:t>form.</a:t>
            </a:r>
          </a:p>
          <a:p>
            <a:r>
              <a:rPr lang="en-US" dirty="0"/>
              <a:t>Polymorphism means "many </a:t>
            </a:r>
            <a:r>
              <a:rPr lang="en-US" dirty="0" smtClean="0"/>
              <a:t>forms“.</a:t>
            </a:r>
          </a:p>
          <a:p>
            <a:endParaRPr lang="en-US" dirty="0"/>
          </a:p>
        </p:txBody>
      </p:sp>
    </p:spTree>
    <p:extLst>
      <p:ext uri="{BB962C8B-B14F-4D97-AF65-F5344CB8AC3E}">
        <p14:creationId xmlns:p14="http://schemas.microsoft.com/office/powerpoint/2010/main" val="89146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a:t>
            </a:r>
            <a:r>
              <a:rPr lang="en-US" b="1" dirty="0" smtClean="0"/>
              <a:t>Overloading vs </a:t>
            </a:r>
            <a:r>
              <a:rPr lang="en-US" b="1" dirty="0"/>
              <a:t>Method </a:t>
            </a:r>
            <a:r>
              <a:rPr lang="en-US" b="1" dirty="0" smtClean="0"/>
              <a:t>Overriding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Method Overloading</a:t>
            </a:r>
          </a:p>
          <a:p>
            <a:pPr lvl="1"/>
            <a:r>
              <a:rPr lang="en-US" dirty="0"/>
              <a:t>Method overloading involves defining multiple methods in the same class with the same name but different parameters.</a:t>
            </a:r>
          </a:p>
          <a:p>
            <a:pPr lvl="1"/>
            <a:r>
              <a:rPr lang="en-US" dirty="0"/>
              <a:t>Overloaded methods must have a different number or type of parameters</a:t>
            </a:r>
            <a:r>
              <a:rPr lang="en-US" dirty="0" smtClean="0"/>
              <a:t>.</a:t>
            </a:r>
          </a:p>
          <a:p>
            <a:pPr lvl="1"/>
            <a:r>
              <a:rPr lang="en-US" dirty="0"/>
              <a:t>Overloading occurs within the same class</a:t>
            </a:r>
            <a:r>
              <a:rPr lang="en-US" dirty="0" smtClean="0"/>
              <a:t>.</a:t>
            </a:r>
          </a:p>
          <a:p>
            <a:pPr lvl="1"/>
            <a:r>
              <a:rPr lang="en-US" dirty="0"/>
              <a:t>Method overloading occurs in the same class and involves methods with the same name but different parameters.</a:t>
            </a:r>
          </a:p>
          <a:p>
            <a:r>
              <a:rPr lang="en-US" b="1" dirty="0"/>
              <a:t>Method Overriding</a:t>
            </a:r>
          </a:p>
          <a:p>
            <a:pPr lvl="1"/>
            <a:r>
              <a:rPr lang="en-US" dirty="0"/>
              <a:t>Method overriding involves providing a specific implementation for a method that is already provided by its superclass (inherited method).</a:t>
            </a:r>
          </a:p>
          <a:p>
            <a:pPr lvl="1"/>
            <a:r>
              <a:rPr lang="en-US" dirty="0"/>
              <a:t>The overriding method must have the same method signature, including the same parameters and return type.</a:t>
            </a:r>
          </a:p>
          <a:p>
            <a:pPr lvl="1"/>
            <a:r>
              <a:rPr lang="en-US" dirty="0"/>
              <a:t>Overriding occurs between a superclass and its subclass</a:t>
            </a:r>
            <a:r>
              <a:rPr lang="en-US" dirty="0" smtClean="0"/>
              <a:t>.</a:t>
            </a:r>
          </a:p>
          <a:p>
            <a:pPr lvl="1"/>
            <a:r>
              <a:rPr lang="en-US" dirty="0"/>
              <a:t>Method overriding occurs between a superclass and its subclass, and it involves providing a specific implementation for an inherited method with the same signature.</a:t>
            </a:r>
            <a:endParaRPr lang="en-US" dirty="0" smtClean="0"/>
          </a:p>
          <a:p>
            <a:endParaRPr lang="en-US" dirty="0"/>
          </a:p>
        </p:txBody>
      </p:sp>
    </p:spTree>
    <p:extLst>
      <p:ext uri="{BB962C8B-B14F-4D97-AF65-F5344CB8AC3E}">
        <p14:creationId xmlns:p14="http://schemas.microsoft.com/office/powerpoint/2010/main" val="18586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polymorphism</a:t>
            </a:r>
            <a:endParaRPr lang="en-US" dirty="0"/>
          </a:p>
        </p:txBody>
      </p:sp>
      <p:sp>
        <p:nvSpPr>
          <p:cNvPr id="3" name="Content Placeholder 2"/>
          <p:cNvSpPr>
            <a:spLocks noGrp="1"/>
          </p:cNvSpPr>
          <p:nvPr>
            <p:ph idx="1"/>
          </p:nvPr>
        </p:nvSpPr>
        <p:spPr/>
        <p:txBody>
          <a:bodyPr>
            <a:normAutofit lnSpcReduction="10000"/>
          </a:bodyPr>
          <a:lstStyle/>
          <a:p>
            <a:r>
              <a:rPr lang="en-US" b="1" dirty="0"/>
              <a:t>Compile time polymorphism.</a:t>
            </a:r>
            <a:r>
              <a:rPr lang="en-US" dirty="0"/>
              <a:t> Also known as static polymorphism, compile time polymorphism is common in OOP languages like Java. It uses method overloading to create multiple methods that have the same name in the same class, but a different number of parameters. They may also have parameters for different data types.</a:t>
            </a:r>
          </a:p>
          <a:p>
            <a:r>
              <a:rPr lang="en-US" b="1" dirty="0"/>
              <a:t>Runtime polymorphism.</a:t>
            </a:r>
            <a:r>
              <a:rPr lang="en-US" dirty="0"/>
              <a:t> Also known as dynamic polymorphism, runtime polymorphism uses method overriding</a:t>
            </a:r>
            <a:r>
              <a:rPr lang="en-US" i="1" dirty="0"/>
              <a:t> </a:t>
            </a:r>
            <a:r>
              <a:rPr lang="en-US" dirty="0"/>
              <a:t>to let a child class have its own definition of a method belonging to the parent class. This type of polymorphism is often associated with </a:t>
            </a:r>
            <a:r>
              <a:rPr lang="en-US" dirty="0" err="1"/>
              <a:t>upcasting</a:t>
            </a:r>
            <a:r>
              <a:rPr lang="en-US" dirty="0"/>
              <a:t>, which happens when a parent class points to an instance of the child’s class.</a:t>
            </a:r>
          </a:p>
          <a:p>
            <a:endParaRPr lang="en-US" dirty="0"/>
          </a:p>
        </p:txBody>
      </p:sp>
    </p:spTree>
    <p:extLst>
      <p:ext uri="{BB962C8B-B14F-4D97-AF65-F5344CB8AC3E}">
        <p14:creationId xmlns:p14="http://schemas.microsoft.com/office/powerpoint/2010/main" val="99311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87061" y="492369"/>
            <a:ext cx="7367953" cy="5684594"/>
          </a:xfrm>
          <a:prstGeom prst="rect">
            <a:avLst/>
          </a:prstGeom>
        </p:spPr>
      </p:pic>
    </p:spTree>
    <p:extLst>
      <p:ext uri="{BB962C8B-B14F-4D97-AF65-F5344CB8AC3E}">
        <p14:creationId xmlns:p14="http://schemas.microsoft.com/office/powerpoint/2010/main" val="30695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89285" y="448408"/>
            <a:ext cx="6989883" cy="5728555"/>
          </a:xfrm>
          <a:prstGeom prst="rect">
            <a:avLst/>
          </a:prstGeom>
        </p:spPr>
      </p:pic>
    </p:spTree>
    <p:extLst>
      <p:ext uri="{BB962C8B-B14F-4D97-AF65-F5344CB8AC3E}">
        <p14:creationId xmlns:p14="http://schemas.microsoft.com/office/powerpoint/2010/main" val="355085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Compile-time Polymorphism (Method Overloading):</a:t>
            </a:r>
          </a:p>
          <a:p>
            <a:pPr lvl="1"/>
            <a:r>
              <a:rPr lang="en-US" dirty="0"/>
              <a:t>Create a class named Printer with multiple overloaded print methods that accept different types of data (</a:t>
            </a:r>
            <a:r>
              <a:rPr lang="en-US" dirty="0" err="1"/>
              <a:t>int</a:t>
            </a:r>
            <a:r>
              <a:rPr lang="en-US" dirty="0"/>
              <a:t>, double, String). Demonstrate the usage of these methods by printing values of different data types</a:t>
            </a:r>
            <a:r>
              <a:rPr lang="en-US" dirty="0" smtClean="0"/>
              <a:t>.</a:t>
            </a:r>
            <a:endParaRPr lang="en-US" dirty="0"/>
          </a:p>
          <a:p>
            <a:pPr lvl="1"/>
            <a:r>
              <a:rPr lang="en-US" dirty="0"/>
              <a:t>Design a class named </a:t>
            </a:r>
            <a:r>
              <a:rPr lang="en-US" dirty="0" err="1"/>
              <a:t>MathOperations</a:t>
            </a:r>
            <a:r>
              <a:rPr lang="en-US" dirty="0"/>
              <a:t> with overloaded methods for addition and multiplication. Implement separate methods for handling integers, floats, and strings. Test the class by performing operations with different data types</a:t>
            </a:r>
            <a:r>
              <a:rPr lang="en-US" dirty="0" smtClean="0"/>
              <a:t>.</a:t>
            </a:r>
            <a:endParaRPr lang="en-US" dirty="0"/>
          </a:p>
          <a:p>
            <a:r>
              <a:rPr lang="en-US" dirty="0"/>
              <a:t>Runtime Polymorphism (Method Overriding):</a:t>
            </a:r>
          </a:p>
          <a:p>
            <a:pPr lvl="1"/>
            <a:r>
              <a:rPr lang="en-US" dirty="0"/>
              <a:t>Define a base class Animal with a virtual function </a:t>
            </a:r>
            <a:r>
              <a:rPr lang="en-US" dirty="0" err="1"/>
              <a:t>makeSound</a:t>
            </a:r>
            <a:r>
              <a:rPr lang="en-US" dirty="0"/>
              <a:t>. Implement two derived classes, Dog and Cat, each overriding the </a:t>
            </a:r>
            <a:r>
              <a:rPr lang="en-US" dirty="0" err="1"/>
              <a:t>makeSound</a:t>
            </a:r>
            <a:r>
              <a:rPr lang="en-US" dirty="0"/>
              <a:t> method to produce a different sound. Create objects of both classes and call the </a:t>
            </a:r>
            <a:r>
              <a:rPr lang="en-US" dirty="0" err="1"/>
              <a:t>makeSound</a:t>
            </a:r>
            <a:r>
              <a:rPr lang="en-US" dirty="0"/>
              <a:t> method</a:t>
            </a:r>
            <a:r>
              <a:rPr lang="en-US" dirty="0" smtClean="0"/>
              <a:t>.</a:t>
            </a:r>
            <a:endParaRPr lang="en-US" dirty="0"/>
          </a:p>
          <a:p>
            <a:pPr lvl="1"/>
            <a:r>
              <a:rPr lang="en-US" dirty="0"/>
              <a:t>Create an abstract class Shape with an abstract method </a:t>
            </a:r>
            <a:r>
              <a:rPr lang="en-US" dirty="0" err="1"/>
              <a:t>calculateArea</a:t>
            </a:r>
            <a:r>
              <a:rPr lang="en-US" dirty="0"/>
              <a:t>. Implement two concrete classes, Circle and Rectangle, each extending the Shape class and providing its own implementation for </a:t>
            </a:r>
            <a:r>
              <a:rPr lang="en-US" dirty="0" err="1"/>
              <a:t>calculateArea</a:t>
            </a:r>
            <a:r>
              <a:rPr lang="en-US" dirty="0"/>
              <a:t>. Test the classes by calculating the area for both shapes.</a:t>
            </a:r>
          </a:p>
        </p:txBody>
      </p:sp>
    </p:spTree>
    <p:extLst>
      <p:ext uri="{BB962C8B-B14F-4D97-AF65-F5344CB8AC3E}">
        <p14:creationId xmlns:p14="http://schemas.microsoft.com/office/powerpoint/2010/main" val="1140625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332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Polymorphism</vt:lpstr>
      <vt:lpstr>PowerPoint Presentation</vt:lpstr>
      <vt:lpstr>Polymorphism</vt:lpstr>
      <vt:lpstr>Method Overloading vs Method Overriding</vt:lpstr>
      <vt:lpstr>Types of polymorphism</vt:lpstr>
      <vt:lpstr>PowerPoint Presentation</vt:lpstr>
      <vt:lpstr>PowerPoint Presentation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Muhammad Hassan</dc:creator>
  <cp:lastModifiedBy>Muhammad Hassan</cp:lastModifiedBy>
  <cp:revision>8</cp:revision>
  <dcterms:created xsi:type="dcterms:W3CDTF">2023-12-11T04:28:10Z</dcterms:created>
  <dcterms:modified xsi:type="dcterms:W3CDTF">2023-12-11T07:18:23Z</dcterms:modified>
</cp:coreProperties>
</file>