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0" r:id="rId5"/>
    <p:sldId id="261" r:id="rId6"/>
    <p:sldId id="258" r:id="rId7"/>
    <p:sldId id="270" r:id="rId8"/>
    <p:sldId id="259" r:id="rId9"/>
    <p:sldId id="262" r:id="rId10"/>
    <p:sldId id="272" r:id="rId11"/>
    <p:sldId id="263" r:id="rId12"/>
    <p:sldId id="264" r:id="rId13"/>
    <p:sldId id="265" r:id="rId14"/>
    <p:sldId id="273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9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7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7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2B43-52B8-4044-B6E2-CB43D44FEC1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9287-B23E-4041-8A10-727D91EE5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0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alculate percentage with multi-level inherita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47" y="1690688"/>
            <a:ext cx="3848466" cy="397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6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377" y="1450731"/>
            <a:ext cx="6356838" cy="47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4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8562" y="1494692"/>
            <a:ext cx="6295292" cy="468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4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/>
              <a:t>inheritance is a type of inheritance in which a single base class is inherited by multiple derived classes. Each derived class becomes a base class for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109323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6" name="Picture 10" descr="What is Hierarchical Inheritance in Java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1966974"/>
            <a:ext cx="4497631" cy="315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061" y="1327638"/>
            <a:ext cx="6787661" cy="48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5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485899"/>
            <a:ext cx="6427177" cy="49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Task…….!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Hierarchical Inheritance:</a:t>
            </a:r>
          </a:p>
          <a:p>
            <a:pPr lvl="1"/>
            <a:r>
              <a:rPr lang="en-US" b="1" dirty="0" smtClean="0"/>
              <a:t>Task: Shape Hierarchy</a:t>
            </a:r>
          </a:p>
          <a:p>
            <a:pPr lvl="2"/>
            <a:r>
              <a:rPr lang="en-US" dirty="0" smtClean="0"/>
              <a:t>Create a base class Shape with a method draw().</a:t>
            </a:r>
          </a:p>
          <a:p>
            <a:pPr lvl="2"/>
            <a:r>
              <a:rPr lang="en-US" dirty="0" smtClean="0"/>
              <a:t>Implement two derived classes, Circle and Rectangle, inheriting from Shape.</a:t>
            </a:r>
          </a:p>
          <a:p>
            <a:pPr lvl="2"/>
            <a:r>
              <a:rPr lang="en-US" dirty="0" smtClean="0"/>
              <a:t>Create objects of both derived classes and invoke the draw() method.</a:t>
            </a:r>
          </a:p>
          <a:p>
            <a:pPr lvl="1"/>
            <a:r>
              <a:rPr lang="en-US" b="1" dirty="0" smtClean="0"/>
              <a:t>Task: Employee Hierarchy</a:t>
            </a:r>
          </a:p>
          <a:p>
            <a:pPr lvl="2"/>
            <a:r>
              <a:rPr lang="en-US" dirty="0" smtClean="0"/>
              <a:t>Create a base class Employee with attributes name and salary.</a:t>
            </a:r>
          </a:p>
          <a:p>
            <a:pPr lvl="2"/>
            <a:r>
              <a:rPr lang="en-US" dirty="0" smtClean="0"/>
              <a:t>Implement two derived classes, Manager and Developer, inheriting from Employee.</a:t>
            </a:r>
          </a:p>
          <a:p>
            <a:pPr lvl="2"/>
            <a:r>
              <a:rPr lang="en-US" dirty="0" smtClean="0"/>
              <a:t>Include specific attributes for each derived class.</a:t>
            </a:r>
          </a:p>
          <a:p>
            <a:pPr lvl="2"/>
            <a:r>
              <a:rPr lang="en-US" dirty="0" smtClean="0"/>
              <a:t>Create objects of both derived classes and display their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0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Single Inheritance:</a:t>
            </a:r>
          </a:p>
          <a:p>
            <a:pPr lvl="1"/>
            <a:r>
              <a:rPr lang="en-US" b="1" dirty="0" smtClean="0"/>
              <a:t>Task: Animal Hierarchy</a:t>
            </a:r>
          </a:p>
          <a:p>
            <a:pPr lvl="2"/>
            <a:r>
              <a:rPr lang="en-US" dirty="0" smtClean="0"/>
              <a:t>Create a base class Animal with a method </a:t>
            </a:r>
            <a:r>
              <a:rPr lang="en-US" dirty="0" err="1" smtClean="0"/>
              <a:t>makeSound</a:t>
            </a:r>
            <a:r>
              <a:rPr lang="en-US" dirty="0" smtClean="0"/>
              <a:t>().</a:t>
            </a:r>
          </a:p>
          <a:p>
            <a:pPr lvl="2"/>
            <a:r>
              <a:rPr lang="en-US" dirty="0" smtClean="0"/>
              <a:t>Implement a derived class Dog that inherits from Animal.</a:t>
            </a:r>
          </a:p>
          <a:p>
            <a:pPr lvl="2"/>
            <a:r>
              <a:rPr lang="en-US" dirty="0" smtClean="0"/>
              <a:t>Add a specific method bark() to the Dog class.</a:t>
            </a:r>
          </a:p>
          <a:p>
            <a:pPr lvl="2"/>
            <a:r>
              <a:rPr lang="en-US" dirty="0" smtClean="0"/>
              <a:t>Create an object of the Dog class and call both </a:t>
            </a:r>
            <a:r>
              <a:rPr lang="en-US" dirty="0" err="1" smtClean="0"/>
              <a:t>makeSound</a:t>
            </a:r>
            <a:r>
              <a:rPr lang="en-US" dirty="0" smtClean="0"/>
              <a:t>() and bark().</a:t>
            </a:r>
          </a:p>
          <a:p>
            <a:r>
              <a:rPr lang="en-US" dirty="0" smtClean="0"/>
              <a:t>Hierarchical and Multilevel Inheritance:</a:t>
            </a:r>
          </a:p>
          <a:p>
            <a:pPr lvl="1"/>
            <a:r>
              <a:rPr lang="en-US" b="1" dirty="0" smtClean="0"/>
              <a:t>Task: School Hierarchy</a:t>
            </a:r>
          </a:p>
          <a:p>
            <a:pPr lvl="2"/>
            <a:r>
              <a:rPr lang="en-US" dirty="0" smtClean="0"/>
              <a:t>Create a base class Person with attributes name and age.</a:t>
            </a:r>
          </a:p>
          <a:p>
            <a:pPr lvl="2"/>
            <a:r>
              <a:rPr lang="en-US" dirty="0" smtClean="0"/>
              <a:t>Implement two derived classes, Student and Teacher, inheriting from Person.</a:t>
            </a:r>
          </a:p>
          <a:p>
            <a:pPr lvl="2"/>
            <a:r>
              <a:rPr lang="en-US" dirty="0" smtClean="0"/>
              <a:t>Further, implement a class </a:t>
            </a:r>
            <a:r>
              <a:rPr lang="en-US" dirty="0" err="1" smtClean="0"/>
              <a:t>TeachingAssistant</a:t>
            </a:r>
            <a:r>
              <a:rPr lang="en-US" dirty="0" smtClean="0"/>
              <a:t> that inherits from Teacher.</a:t>
            </a:r>
          </a:p>
          <a:p>
            <a:pPr lvl="2"/>
            <a:r>
              <a:rPr lang="en-US" dirty="0" smtClean="0"/>
              <a:t>Create objects of each class and display relevant information.</a:t>
            </a:r>
          </a:p>
          <a:p>
            <a:r>
              <a:rPr lang="en-US" dirty="0" smtClean="0"/>
              <a:t>Multilevel Inheritance:</a:t>
            </a:r>
          </a:p>
          <a:p>
            <a:pPr lvl="1"/>
            <a:r>
              <a:rPr lang="en-US" b="1" dirty="0" smtClean="0"/>
              <a:t>Task: Vehicle Hierarchy</a:t>
            </a:r>
          </a:p>
          <a:p>
            <a:pPr lvl="2"/>
            <a:r>
              <a:rPr lang="en-US" dirty="0" smtClean="0"/>
              <a:t>Create a base class Vehicle with attributes brand and year.</a:t>
            </a:r>
          </a:p>
          <a:p>
            <a:pPr lvl="2"/>
            <a:r>
              <a:rPr lang="en-US" dirty="0" smtClean="0"/>
              <a:t>Implement a derived class Car that inherits from Vehicle.</a:t>
            </a:r>
          </a:p>
          <a:p>
            <a:pPr lvl="2"/>
            <a:r>
              <a:rPr lang="en-US" dirty="0" smtClean="0"/>
              <a:t>Further implement a class </a:t>
            </a:r>
            <a:r>
              <a:rPr lang="en-US" dirty="0" err="1" smtClean="0"/>
              <a:t>SportsCar</a:t>
            </a:r>
            <a:r>
              <a:rPr lang="en-US" dirty="0" smtClean="0"/>
              <a:t> that inherits from Car.</a:t>
            </a:r>
          </a:p>
          <a:p>
            <a:pPr lvl="2"/>
            <a:r>
              <a:rPr lang="en-US" dirty="0" smtClean="0"/>
              <a:t>Create an object of the </a:t>
            </a:r>
            <a:r>
              <a:rPr lang="en-US" dirty="0" err="1" smtClean="0"/>
              <a:t>SportsCar</a:t>
            </a:r>
            <a:r>
              <a:rPr lang="en-US" dirty="0" smtClean="0"/>
              <a:t> class and display its brand, year, and any additional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2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inheritance refers to a scenario where a class inherits from only one superclass. It's a simple form of inheritance, where a derived class (subclass) inherits the properties and behaviors of a single base class (superclass). </a:t>
            </a:r>
          </a:p>
        </p:txBody>
      </p:sp>
    </p:spTree>
    <p:extLst>
      <p:ext uri="{BB962C8B-B14F-4D97-AF65-F5344CB8AC3E}">
        <p14:creationId xmlns:p14="http://schemas.microsoft.com/office/powerpoint/2010/main" val="2773633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6" name="Picture 8" descr="Inheritance in OOPS | C++ v/s JAVA | by TEJAS TOSHNIWAL | Medi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15" y="2074985"/>
            <a:ext cx="3665660" cy="37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97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882750"/>
            <a:ext cx="6320997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5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923" y="1521069"/>
            <a:ext cx="6194981" cy="43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inheritance refers to a situation in object-oriented programming where a class can inherit attributes and methods from more than one parent class. In other words, a class can be derived from more than one base classes, and it inherits features from all of them.</a:t>
            </a:r>
          </a:p>
          <a:p>
            <a:r>
              <a:rPr lang="en-US" dirty="0" smtClean="0"/>
              <a:t>Note: Java Does not support Multiple Inheritance.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2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ultiple Inheritance Explained - Python Tu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585" y="2110154"/>
            <a:ext cx="6449890" cy="326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3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531" y="1359632"/>
            <a:ext cx="7007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Multilevel inheritance is a type of inheritance in which a derived class inherits from a base class, and then another class inherits from this derived class, forming a chain of inheritance.</a:t>
            </a:r>
          </a:p>
        </p:txBody>
      </p:sp>
    </p:spTree>
    <p:extLst>
      <p:ext uri="{BB962C8B-B14F-4D97-AF65-F5344CB8AC3E}">
        <p14:creationId xmlns:p14="http://schemas.microsoft.com/office/powerpoint/2010/main" val="343754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448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Types of Inheritance</vt:lpstr>
      <vt:lpstr>Single Inheritance</vt:lpstr>
      <vt:lpstr>PowerPoint Presentation</vt:lpstr>
      <vt:lpstr>In Java</vt:lpstr>
      <vt:lpstr>In Python</vt:lpstr>
      <vt:lpstr>Multiple Inheritance</vt:lpstr>
      <vt:lpstr>PowerPoint Presentation</vt:lpstr>
      <vt:lpstr>In Python</vt:lpstr>
      <vt:lpstr>Multilevel Inheritance</vt:lpstr>
      <vt:lpstr>PowerPoint Presentation</vt:lpstr>
      <vt:lpstr>In Java</vt:lpstr>
      <vt:lpstr>In Python</vt:lpstr>
      <vt:lpstr>Hierarchical Inheritance</vt:lpstr>
      <vt:lpstr>PowerPoint Presentation</vt:lpstr>
      <vt:lpstr>In Java</vt:lpstr>
      <vt:lpstr>In Python</vt:lpstr>
      <vt:lpstr>Task…….!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Inheritance</dc:title>
  <dc:creator>Muhammad Hassan</dc:creator>
  <cp:lastModifiedBy>Muhammad Hassan</cp:lastModifiedBy>
  <cp:revision>7</cp:revision>
  <dcterms:created xsi:type="dcterms:W3CDTF">2023-12-18T06:02:49Z</dcterms:created>
  <dcterms:modified xsi:type="dcterms:W3CDTF">2023-12-18T06:39:23Z</dcterms:modified>
</cp:coreProperties>
</file>