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7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32D9-7E64-4202-8742-11A49022539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59E2-B0AF-404C-AB52-8F5696C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5242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That means we are able to ask the user for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in Java:----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Scanner object to read input Scanner </a:t>
            </a:r>
            <a:endParaRPr lang="en-US" dirty="0" smtClean="0"/>
          </a:p>
          <a:p>
            <a:pPr lvl="1"/>
            <a:r>
              <a:rPr lang="en-US" dirty="0" smtClean="0"/>
              <a:t>Read </a:t>
            </a:r>
            <a:r>
              <a:rPr lang="en-US" dirty="0"/>
              <a:t>a line of text from the user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a Scanner object, use </a:t>
            </a:r>
            <a:r>
              <a:rPr lang="en-US" dirty="0" err="1" smtClean="0"/>
              <a:t>scanner.nextLine</a:t>
            </a:r>
            <a:r>
              <a:rPr lang="en-US" dirty="0" smtClean="0"/>
              <a:t>() to read a line of text from the user, and then display the input.</a:t>
            </a:r>
            <a:endParaRPr lang="en-US" dirty="0"/>
          </a:p>
          <a:p>
            <a:r>
              <a:rPr lang="en-US" dirty="0" smtClean="0"/>
              <a:t>Syntax in Python:---</a:t>
            </a:r>
          </a:p>
          <a:p>
            <a:pPr lvl="1"/>
            <a:r>
              <a:rPr lang="en-US" dirty="0"/>
              <a:t># Get user input </a:t>
            </a:r>
            <a:endParaRPr lang="en-US" dirty="0" smtClean="0"/>
          </a:p>
          <a:p>
            <a:pPr lvl="1"/>
            <a:r>
              <a:rPr lang="en-US" dirty="0" err="1" smtClean="0"/>
              <a:t>user_input</a:t>
            </a:r>
            <a:r>
              <a:rPr lang="en-US" dirty="0" smtClean="0"/>
              <a:t> </a:t>
            </a:r>
            <a:r>
              <a:rPr lang="en-US" dirty="0"/>
              <a:t>= input("Enter something: ")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Syntax in C++:---</a:t>
            </a:r>
          </a:p>
          <a:p>
            <a:pPr lvl="1"/>
            <a:r>
              <a:rPr lang="en-US" dirty="0" smtClean="0"/>
              <a:t>can use the 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Declare a variable to store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Read a line of text from the user</a:t>
            </a:r>
            <a:endParaRPr lang="en-US" dirty="0" smtClean="0"/>
          </a:p>
          <a:p>
            <a:pPr lvl="1"/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userInput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4" y="1825625"/>
            <a:ext cx="8665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0" y="2551611"/>
            <a:ext cx="8107680" cy="22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C++:-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31" y="1858169"/>
            <a:ext cx="7707086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different data types???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Java:-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userInput</a:t>
            </a:r>
            <a:r>
              <a:rPr lang="en-US" dirty="0"/>
              <a:t> = </a:t>
            </a:r>
            <a:r>
              <a:rPr lang="en-US" dirty="0" err="1"/>
              <a:t>scanner.nextLine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dirty="0" err="1"/>
              <a:t>scanner.nextInt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floatValue</a:t>
            </a:r>
            <a:r>
              <a:rPr lang="en-US" dirty="0"/>
              <a:t> = </a:t>
            </a:r>
            <a:r>
              <a:rPr lang="en-US" dirty="0" err="1"/>
              <a:t>scanner.nextFloat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doubleValue</a:t>
            </a:r>
            <a:r>
              <a:rPr lang="en-US" dirty="0"/>
              <a:t> = </a:t>
            </a:r>
            <a:r>
              <a:rPr lang="en-US" dirty="0" err="1"/>
              <a:t>scanner.nextDouble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Python:-</a:t>
            </a:r>
          </a:p>
          <a:p>
            <a:pPr lvl="1"/>
            <a:r>
              <a:rPr lang="en-US" dirty="0" smtClean="0"/>
              <a:t>input()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(input())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loat(input())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269"/>
            <a:ext cx="10515600" cy="54976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C++:-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userInput</a:t>
            </a:r>
            <a:r>
              <a:rPr lang="en-US" dirty="0" smtClean="0"/>
              <a:t>; and 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/>
              <a:t>, </a:t>
            </a:r>
            <a:r>
              <a:rPr lang="en-US" dirty="0" err="1"/>
              <a:t>userInput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number</a:t>
            </a:r>
            <a:r>
              <a:rPr lang="en-US" dirty="0" smtClean="0"/>
              <a:t>; and </a:t>
            </a:r>
            <a:r>
              <a:rPr lang="en-US" dirty="0" err="1"/>
              <a:t>cin</a:t>
            </a:r>
            <a:r>
              <a:rPr lang="en-US" dirty="0"/>
              <a:t> &gt;&gt; number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floatValue</a:t>
            </a:r>
            <a:r>
              <a:rPr lang="en-US" dirty="0" smtClean="0"/>
              <a:t>; and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floatValue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doubleValue</a:t>
            </a:r>
            <a:r>
              <a:rPr lang="en-US" dirty="0" smtClean="0"/>
              <a:t>; and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doubleValue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88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31"/>
            <a:ext cx="10515600" cy="51990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your name is Ali, Salary is 25000 and Age is 22.5 using user input function.</a:t>
            </a:r>
          </a:p>
          <a:p>
            <a:r>
              <a:rPr lang="en-US" dirty="0"/>
              <a:t>Get user input for the length and width of the </a:t>
            </a:r>
            <a:r>
              <a:rPr lang="en-US" dirty="0" smtClean="0"/>
              <a:t>rectangle. And calculate </a:t>
            </a:r>
            <a:r>
              <a:rPr lang="en-US" dirty="0"/>
              <a:t>the area of the rectangle using the provided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a program user input function get Your Name, Email Address and Contact Number.</a:t>
            </a:r>
          </a:p>
          <a:p>
            <a:r>
              <a:rPr lang="en-US" dirty="0" smtClean="0"/>
              <a:t>Applying +,-,* and / using user input.</a:t>
            </a:r>
          </a:p>
          <a:p>
            <a:r>
              <a:rPr lang="en-US" dirty="0" smtClean="0"/>
              <a:t>Write one day leave application using user input </a:t>
            </a:r>
            <a:r>
              <a:rPr lang="en-US" dirty="0" err="1" smtClean="0"/>
              <a:t>methon</a:t>
            </a:r>
            <a:r>
              <a:rPr lang="en-US" dirty="0" smtClean="0"/>
              <a:t>. Note:- \n for next line and \t for tab space.</a:t>
            </a:r>
          </a:p>
          <a:p>
            <a:r>
              <a:rPr lang="en-US" dirty="0" smtClean="0"/>
              <a:t>Converting </a:t>
            </a:r>
            <a:r>
              <a:rPr lang="en-US" dirty="0"/>
              <a:t>Celsius to </a:t>
            </a:r>
            <a:r>
              <a:rPr lang="en-US" dirty="0" smtClean="0"/>
              <a:t>Fahrenheit temperature. Note: </a:t>
            </a:r>
            <a:r>
              <a:rPr lang="en-US" dirty="0" err="1"/>
              <a:t>fahrenheit</a:t>
            </a:r>
            <a:r>
              <a:rPr lang="en-US" dirty="0"/>
              <a:t> = (</a:t>
            </a:r>
            <a:r>
              <a:rPr lang="en-US" dirty="0" err="1"/>
              <a:t>celsius</a:t>
            </a:r>
            <a:r>
              <a:rPr lang="en-US" dirty="0"/>
              <a:t> * 9/5) + </a:t>
            </a:r>
            <a:r>
              <a:rPr lang="en-US" dirty="0" smtClean="0"/>
              <a:t>32</a:t>
            </a:r>
          </a:p>
          <a:p>
            <a:r>
              <a:rPr lang="en-US" dirty="0" smtClean="0"/>
              <a:t>Converting Fahrenheit to Celsius temperature.</a:t>
            </a:r>
          </a:p>
        </p:txBody>
      </p:sp>
    </p:spTree>
    <p:extLst>
      <p:ext uri="{BB962C8B-B14F-4D97-AF65-F5344CB8AC3E}">
        <p14:creationId xmlns:p14="http://schemas.microsoft.com/office/powerpoint/2010/main" val="74211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User Input</vt:lpstr>
      <vt:lpstr>User Input</vt:lpstr>
      <vt:lpstr>Java:-</vt:lpstr>
      <vt:lpstr>Python:-</vt:lpstr>
      <vt:lpstr>C++:-</vt:lpstr>
      <vt:lpstr>How to use different data types???</vt:lpstr>
      <vt:lpstr>PowerPoint Presentation</vt:lpstr>
      <vt:lpstr>Task:-----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Input</dc:title>
  <dc:creator>Muhammad Hassan</dc:creator>
  <cp:lastModifiedBy>Muhammad Hassan</cp:lastModifiedBy>
  <cp:revision>8</cp:revision>
  <dcterms:created xsi:type="dcterms:W3CDTF">2023-10-02T04:31:11Z</dcterms:created>
  <dcterms:modified xsi:type="dcterms:W3CDTF">2023-10-02T07:28:26Z</dcterms:modified>
</cp:coreProperties>
</file>