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7C9C-418C-4A51-8B09-CABF82256D2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73F-DF3B-4E02-B348-8BE2EFC4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7C9C-418C-4A51-8B09-CABF82256D2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73F-DF3B-4E02-B348-8BE2EFC4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5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7C9C-418C-4A51-8B09-CABF82256D2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73F-DF3B-4E02-B348-8BE2EFC4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7C9C-418C-4A51-8B09-CABF82256D2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73F-DF3B-4E02-B348-8BE2EFC4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4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7C9C-418C-4A51-8B09-CABF82256D2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73F-DF3B-4E02-B348-8BE2EFC4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0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7C9C-418C-4A51-8B09-CABF82256D2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73F-DF3B-4E02-B348-8BE2EFC4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7C9C-418C-4A51-8B09-CABF82256D2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73F-DF3B-4E02-B348-8BE2EFC4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4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7C9C-418C-4A51-8B09-CABF82256D2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73F-DF3B-4E02-B348-8BE2EFC4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4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7C9C-418C-4A51-8B09-CABF82256D2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73F-DF3B-4E02-B348-8BE2EFC4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5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7C9C-418C-4A51-8B09-CABF82256D2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73F-DF3B-4E02-B348-8BE2EFC4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0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7C9C-418C-4A51-8B09-CABF82256D2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73F-DF3B-4E02-B348-8BE2EFC4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0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67C9C-418C-4A51-8B09-CABF82256D2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73F-DF3B-4E02-B348-8BE2EFC4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6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Varibles</a:t>
            </a:r>
            <a:r>
              <a:rPr lang="en-US" dirty="0"/>
              <a:t>, Data Type, Comments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9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 Python:--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550" y="1933575"/>
            <a:ext cx="7943849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1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Task……..!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two variables i.e. first name and last name, print both full name (using concatenation method) with Hello, massage…..</a:t>
            </a:r>
          </a:p>
          <a:p>
            <a:endParaRPr lang="en-US" dirty="0"/>
          </a:p>
          <a:p>
            <a:r>
              <a:rPr lang="en-US" dirty="0" smtClean="0"/>
              <a:t>Assign three variable </a:t>
            </a:r>
            <a:r>
              <a:rPr lang="en-US" dirty="0" err="1" smtClean="0"/>
              <a:t>num</a:t>
            </a:r>
            <a:r>
              <a:rPr lang="en-US" dirty="0" smtClean="0"/>
              <a:t> 1 is 25, </a:t>
            </a:r>
            <a:r>
              <a:rPr lang="en-US" dirty="0" err="1" smtClean="0"/>
              <a:t>num</a:t>
            </a:r>
            <a:r>
              <a:rPr lang="en-US" dirty="0" smtClean="0"/>
              <a:t> 2 is 5 and </a:t>
            </a:r>
            <a:r>
              <a:rPr lang="en-US" dirty="0" err="1" smtClean="0"/>
              <a:t>num</a:t>
            </a:r>
            <a:r>
              <a:rPr lang="en-US" dirty="0" smtClean="0"/>
              <a:t> 3 is 15, applying arithmetic operations and store in new </a:t>
            </a:r>
            <a:r>
              <a:rPr lang="en-US" dirty="0" err="1" smtClean="0"/>
              <a:t>varibles</a:t>
            </a:r>
            <a:r>
              <a:rPr lang="en-US" dirty="0"/>
              <a:t>.</a:t>
            </a:r>
            <a:r>
              <a:rPr lang="en-US" dirty="0" smtClean="0"/>
              <a:t> (</a:t>
            </a:r>
            <a:r>
              <a:rPr lang="en-US" dirty="0" err="1" smtClean="0"/>
              <a:t>num</a:t>
            </a:r>
            <a:r>
              <a:rPr lang="en-US" dirty="0" smtClean="0"/>
              <a:t> 3 – </a:t>
            </a:r>
            <a:r>
              <a:rPr lang="en-US" dirty="0" err="1" smtClean="0"/>
              <a:t>num</a:t>
            </a:r>
            <a:r>
              <a:rPr lang="en-US" dirty="0" smtClean="0"/>
              <a:t> 2, </a:t>
            </a:r>
            <a:r>
              <a:rPr lang="en-US" dirty="0" err="1" smtClean="0"/>
              <a:t>num</a:t>
            </a:r>
            <a:r>
              <a:rPr lang="en-US" dirty="0" smtClean="0"/>
              <a:t> 1 + </a:t>
            </a:r>
            <a:r>
              <a:rPr lang="en-US" dirty="0" err="1" smtClean="0"/>
              <a:t>num</a:t>
            </a:r>
            <a:r>
              <a:rPr lang="en-US" dirty="0" smtClean="0"/>
              <a:t> 3, </a:t>
            </a:r>
            <a:r>
              <a:rPr lang="en-US" dirty="0" err="1" smtClean="0"/>
              <a:t>num</a:t>
            </a:r>
            <a:r>
              <a:rPr lang="en-US" dirty="0" smtClean="0"/>
              <a:t> 1 / </a:t>
            </a:r>
            <a:r>
              <a:rPr lang="en-US" dirty="0" err="1" smtClean="0"/>
              <a:t>num</a:t>
            </a:r>
            <a:r>
              <a:rPr lang="en-US" dirty="0" smtClean="0"/>
              <a:t> 2 and </a:t>
            </a:r>
            <a:r>
              <a:rPr lang="en-US" dirty="0" err="1" smtClean="0"/>
              <a:t>num</a:t>
            </a:r>
            <a:r>
              <a:rPr lang="en-US" dirty="0" smtClean="0"/>
              <a:t> 1 * </a:t>
            </a:r>
            <a:r>
              <a:rPr lang="en-US" dirty="0" err="1" smtClean="0"/>
              <a:t>num</a:t>
            </a:r>
            <a:r>
              <a:rPr lang="en-US" dirty="0" smtClean="0"/>
              <a:t> 2)…..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6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r>
              <a:rPr lang="en-US" dirty="0" smtClean="0"/>
              <a:t>Data Type</a:t>
            </a:r>
          </a:p>
          <a:p>
            <a:r>
              <a:rPr lang="en-US" dirty="0" smtClean="0"/>
              <a:t>Comments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containers for storing data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variable can have a short name (like x and y) or a more descriptive name (age, </a:t>
            </a:r>
            <a:r>
              <a:rPr lang="en-US" dirty="0" err="1" smtClean="0"/>
              <a:t>carname</a:t>
            </a:r>
            <a:r>
              <a:rPr lang="en-US" dirty="0" smtClean="0"/>
              <a:t>, </a:t>
            </a:r>
            <a:r>
              <a:rPr lang="en-US" dirty="0" err="1" smtClean="0"/>
              <a:t>total_volume</a:t>
            </a:r>
            <a:r>
              <a:rPr lang="en-US" dirty="0" smtClean="0"/>
              <a:t>). </a:t>
            </a:r>
          </a:p>
          <a:p>
            <a:r>
              <a:rPr lang="en-US" dirty="0" smtClean="0"/>
              <a:t>Syntax in Java and C++</a:t>
            </a:r>
          </a:p>
          <a:p>
            <a:pPr lvl="1"/>
            <a:r>
              <a:rPr lang="en-US" b="1" i="1" dirty="0" smtClean="0"/>
              <a:t>type </a:t>
            </a:r>
            <a:r>
              <a:rPr lang="en-US" b="1" i="1" dirty="0" err="1" smtClean="0"/>
              <a:t>variableName</a:t>
            </a:r>
            <a:r>
              <a:rPr lang="en-US" b="1" i="1" dirty="0" smtClean="0"/>
              <a:t> = value;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Syntax in Python</a:t>
            </a:r>
          </a:p>
          <a:p>
            <a:pPr lvl="1"/>
            <a:r>
              <a:rPr lang="en-US" b="1" i="1" dirty="0" err="1" smtClean="0"/>
              <a:t>variableName</a:t>
            </a:r>
            <a:r>
              <a:rPr lang="en-US" b="1" i="1" dirty="0" smtClean="0"/>
              <a:t> =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4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name must start with a letter or the underscore character</a:t>
            </a:r>
          </a:p>
          <a:p>
            <a:r>
              <a:rPr lang="en-US" dirty="0"/>
              <a:t>A variable name cannot start with a number</a:t>
            </a:r>
          </a:p>
          <a:p>
            <a:r>
              <a:rPr lang="en-US" dirty="0"/>
              <a:t>A variable name can only contain alpha-numeric characters and underscores (A-z, 0-9, and _ )</a:t>
            </a:r>
          </a:p>
          <a:p>
            <a:r>
              <a:rPr lang="en-US" dirty="0"/>
              <a:t>Variable names are case-sensitive (age, Age and AGE are three different variables)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can store data of different types, and different types can do different things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Java:---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124199"/>
            <a:ext cx="93249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5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050"/>
          </a:xfrm>
        </p:spPr>
        <p:txBody>
          <a:bodyPr/>
          <a:lstStyle/>
          <a:p>
            <a:r>
              <a:rPr lang="en-US" dirty="0" smtClean="0"/>
              <a:t>In C++:--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python:-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4470402"/>
            <a:ext cx="2771775" cy="19383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2057401"/>
            <a:ext cx="80391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can be used to </a:t>
            </a:r>
            <a:r>
              <a:rPr lang="en-US" dirty="0" smtClean="0"/>
              <a:t>explain </a:t>
            </a:r>
            <a:r>
              <a:rPr lang="en-US" dirty="0"/>
              <a:t>code.</a:t>
            </a:r>
          </a:p>
          <a:p>
            <a:r>
              <a:rPr lang="en-US" dirty="0"/>
              <a:t>Comments can be used to make the code more readable.</a:t>
            </a:r>
          </a:p>
          <a:p>
            <a:r>
              <a:rPr lang="en-US" dirty="0"/>
              <a:t>Comments can be used to prevent execution when testing code.</a:t>
            </a:r>
          </a:p>
          <a:p>
            <a:r>
              <a:rPr lang="en-US" dirty="0" smtClean="0"/>
              <a:t>In Java and C++:- </a:t>
            </a:r>
          </a:p>
          <a:p>
            <a:pPr lvl="1"/>
            <a:r>
              <a:rPr lang="en-US" dirty="0" smtClean="0"/>
              <a:t>Single-line comments start with two forward slashes (//)</a:t>
            </a:r>
          </a:p>
          <a:p>
            <a:pPr lvl="1"/>
            <a:r>
              <a:rPr lang="en-US" dirty="0" smtClean="0"/>
              <a:t>Multi-line comments start with /* and ends with */</a:t>
            </a:r>
          </a:p>
          <a:p>
            <a:r>
              <a:rPr lang="en-US" dirty="0" smtClean="0"/>
              <a:t>In Python:-</a:t>
            </a:r>
          </a:p>
          <a:p>
            <a:pPr lvl="1"/>
            <a:r>
              <a:rPr lang="en-US" dirty="0" smtClean="0"/>
              <a:t>Comments starts with a #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7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 Java:--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075" y="1809750"/>
            <a:ext cx="8829675" cy="386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 C++:--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626" y="1847850"/>
            <a:ext cx="9363074" cy="405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1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279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Varibles, Data Type, Comments</vt:lpstr>
      <vt:lpstr>Objectives:</vt:lpstr>
      <vt:lpstr>Varibles</vt:lpstr>
      <vt:lpstr>Rules</vt:lpstr>
      <vt:lpstr>Data Types</vt:lpstr>
      <vt:lpstr>PowerPoint Presentation</vt:lpstr>
      <vt:lpstr>Comments</vt:lpstr>
      <vt:lpstr>Example In Java:--</vt:lpstr>
      <vt:lpstr>Example In C++:--</vt:lpstr>
      <vt:lpstr>Example In Python:--</vt:lpstr>
      <vt:lpstr>Task……..!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 2</dc:title>
  <dc:creator>Muhammad Hassan</dc:creator>
  <cp:lastModifiedBy>Muhammad Hassan</cp:lastModifiedBy>
  <cp:revision>9</cp:revision>
  <dcterms:created xsi:type="dcterms:W3CDTF">2023-09-25T10:28:15Z</dcterms:created>
  <dcterms:modified xsi:type="dcterms:W3CDTF">2023-09-25T11:18:35Z</dcterms:modified>
</cp:coreProperties>
</file>