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7C83-7CD5-438A-8ACA-17073F3C28C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A12D-B98B-402D-BE3E-3C123F3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3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7C83-7CD5-438A-8ACA-17073F3C28C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A12D-B98B-402D-BE3E-3C123F3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2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7C83-7CD5-438A-8ACA-17073F3C28C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A12D-B98B-402D-BE3E-3C123F3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1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7C83-7CD5-438A-8ACA-17073F3C28C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A12D-B98B-402D-BE3E-3C123F3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0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7C83-7CD5-438A-8ACA-17073F3C28C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A12D-B98B-402D-BE3E-3C123F3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0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7C83-7CD5-438A-8ACA-17073F3C28C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A12D-B98B-402D-BE3E-3C123F3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0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7C83-7CD5-438A-8ACA-17073F3C28C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A12D-B98B-402D-BE3E-3C123F3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0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7C83-7CD5-438A-8ACA-17073F3C28C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A12D-B98B-402D-BE3E-3C123F3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5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7C83-7CD5-438A-8ACA-17073F3C28C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A12D-B98B-402D-BE3E-3C123F3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8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7C83-7CD5-438A-8ACA-17073F3C28C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A12D-B98B-402D-BE3E-3C123F3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8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7C83-7CD5-438A-8ACA-17073F3C28C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A12D-B98B-402D-BE3E-3C123F3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8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97C83-7CD5-438A-8ACA-17073F3C28CC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FA12D-B98B-402D-BE3E-3C123F3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4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6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337" y="2524919"/>
            <a:ext cx="52673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5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5087" y="2658269"/>
            <a:ext cx="4451576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6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790" y="2534444"/>
            <a:ext cx="4775698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1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</a:t>
            </a:r>
            <a:r>
              <a:rPr lang="en-US" dirty="0"/>
              <a:t>difference between for loop and the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loop is used when the number of iterations is known, </a:t>
            </a:r>
            <a:r>
              <a:rPr lang="en-US" dirty="0" smtClean="0"/>
              <a:t>whereas </a:t>
            </a:r>
            <a:r>
              <a:rPr lang="en-US" dirty="0"/>
              <a:t>execution is done 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the while loop until the statement in the program is proved wrong.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7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vs For Loop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8" name="Picture 4" descr="Flowchart of a For Loop - codingem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93" y="1371600"/>
            <a:ext cx="9753600" cy="517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56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Write a program to print the multiplication table of a given number. </a:t>
            </a:r>
          </a:p>
          <a:p>
            <a:pPr marL="0" indent="0">
              <a:buNone/>
            </a:pPr>
            <a:r>
              <a:rPr lang="en-US" dirty="0" smtClean="0"/>
              <a:t>• Write a program to print the even numbers between 1 and 50. </a:t>
            </a:r>
          </a:p>
          <a:p>
            <a:pPr marL="0" indent="0">
              <a:buNone/>
            </a:pPr>
            <a:r>
              <a:rPr lang="en-US" dirty="0" smtClean="0"/>
              <a:t>• Write a program to find the sum of all elements in an array of integers. </a:t>
            </a:r>
          </a:p>
          <a:p>
            <a:pPr marL="0" indent="0">
              <a:buNone/>
            </a:pPr>
            <a:r>
              <a:rPr lang="en-US" dirty="0" smtClean="0"/>
              <a:t>• Write a program to find the largest and smallest elements in an array of integers. </a:t>
            </a:r>
          </a:p>
          <a:p>
            <a:pPr marL="0" indent="0">
              <a:buNone/>
            </a:pPr>
            <a:r>
              <a:rPr lang="en-US" dirty="0" smtClean="0"/>
              <a:t>• Write a program to find the factorial of a given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35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126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While Loop</vt:lpstr>
      <vt:lpstr>Java</vt:lpstr>
      <vt:lpstr>Python</vt:lpstr>
      <vt:lpstr>C++</vt:lpstr>
      <vt:lpstr>Major difference between for loop and the while loop</vt:lpstr>
      <vt:lpstr>While vs For Loop</vt:lpstr>
      <vt:lpstr>Tasks…..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Loop</dc:title>
  <dc:creator>Muhammad Hassan</dc:creator>
  <cp:lastModifiedBy>Muhammad Hassan</cp:lastModifiedBy>
  <cp:revision>4</cp:revision>
  <dcterms:created xsi:type="dcterms:W3CDTF">2023-11-07T05:14:17Z</dcterms:created>
  <dcterms:modified xsi:type="dcterms:W3CDTF">2023-11-07T05:35:50Z</dcterms:modified>
</cp:coreProperties>
</file>