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2D3E-095E-4958-8ABC-FA45C961C087}" type="datetimeFigureOut">
              <a:rPr lang="en-GB" smtClean="0"/>
              <a:t>13/12/2012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297E-ACC1-4D36-BA57-6E2866C288B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C:\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file:///C:\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44625"/>
            <a:ext cx="5472608" cy="640871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1835696" y="188640"/>
            <a:ext cx="5256584" cy="1080120"/>
            <a:chOff x="1835696" y="188640"/>
            <a:chExt cx="5256584" cy="1080120"/>
          </a:xfrm>
        </p:grpSpPr>
        <p:sp>
          <p:nvSpPr>
            <p:cNvPr id="5" name="Rectangle 4"/>
            <p:cNvSpPr/>
            <p:nvPr/>
          </p:nvSpPr>
          <p:spPr>
            <a:xfrm>
              <a:off x="1835696" y="188640"/>
              <a:ext cx="1584176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LOGO</a:t>
              </a:r>
              <a:endParaRPr lang="en-GB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004048" y="188640"/>
              <a:ext cx="2088232" cy="1080120"/>
              <a:chOff x="5004048" y="188640"/>
              <a:chExt cx="2088232" cy="10801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004048" y="188640"/>
                <a:ext cx="576064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Home</a:t>
                </a:r>
                <a:endParaRPr lang="en-GB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52120" y="188640"/>
                <a:ext cx="720080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Designs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444208" y="188640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About</a:t>
                </a:r>
                <a:endParaRPr lang="en-GB" sz="11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580112" y="620688"/>
                <a:ext cx="864096" cy="648072"/>
                <a:chOff x="5652120" y="620688"/>
                <a:chExt cx="792088" cy="64807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652120" y="620688"/>
                  <a:ext cx="792088" cy="21602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Button</a:t>
                  </a:r>
                  <a:endParaRPr lang="en-GB" sz="11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652120" y="836712"/>
                  <a:ext cx="792088" cy="21602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Button</a:t>
                  </a:r>
                  <a:endParaRPr lang="en-GB" sz="1100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652120" y="1052736"/>
                  <a:ext cx="792088" cy="21602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Button</a:t>
                  </a:r>
                  <a:endParaRPr lang="en-GB" sz="1100" dirty="0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1763688" y="6093296"/>
            <a:ext cx="5400600" cy="216024"/>
            <a:chOff x="1763688" y="6021288"/>
            <a:chExt cx="5400600" cy="21602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763688" y="6021288"/>
              <a:ext cx="5040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355976" y="6021288"/>
              <a:ext cx="2808312" cy="216024"/>
            </a:xfrm>
            <a:prstGeom prst="rect">
              <a:avLst/>
            </a:prstGeom>
            <a:ln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cap="all" dirty="0">
                  <a:latin typeface="Courier New" pitchFamily="49" charset="0"/>
                  <a:cs typeface="Courier New" pitchFamily="49" charset="0"/>
                </a:rPr>
                <a:t>WEBPAGE DESIGNED AND DEVELOPED BY </a:t>
              </a:r>
              <a:r>
                <a:rPr lang="en-US" sz="700" cap="all" dirty="0">
                  <a:latin typeface="Courier New" pitchFamily="49" charset="0"/>
                  <a:cs typeface="Courier New" pitchFamily="49" charset="0"/>
                  <a:hlinkClick r:id="rId2"/>
                </a:rPr>
                <a:t>#M&gt;ANONYMOUS</a:t>
              </a:r>
              <a:endParaRPr lang="en-GB" sz="7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35696" y="5157193"/>
            <a:ext cx="5256584" cy="720080"/>
            <a:chOff x="1835696" y="5157192"/>
            <a:chExt cx="5256584" cy="720080"/>
          </a:xfrm>
        </p:grpSpPr>
        <p:sp>
          <p:nvSpPr>
            <p:cNvPr id="29" name="Rectangle 28"/>
            <p:cNvSpPr/>
            <p:nvPr/>
          </p:nvSpPr>
          <p:spPr>
            <a:xfrm>
              <a:off x="1835696" y="5157192"/>
              <a:ext cx="4104456" cy="7200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000" b="1" dirty="0" smtClean="0">
                  <a:solidFill>
                    <a:schemeClr val="bg1">
                      <a:lumMod val="50000"/>
                    </a:schemeClr>
                  </a:solidFill>
                </a:rPr>
                <a:t>“The Lifestyle of a Century” </a:t>
              </a:r>
              <a:r>
                <a:rPr lang="en-GB" sz="1000" dirty="0" smtClean="0"/>
                <a:t>IGN.com</a:t>
              </a:r>
            </a:p>
            <a:p>
              <a:r>
                <a:rPr lang="en-GB" sz="1200" dirty="0" smtClean="0"/>
                <a:t>This is a text.</a:t>
              </a:r>
              <a:r>
                <a:rPr lang="en-GB" sz="1200" dirty="0" smtClean="0"/>
                <a:t> This is a text. This is a text. This is a text. This is a text. This is a text. This is a text. This is a text.</a:t>
              </a:r>
              <a:r>
                <a:rPr lang="en-GB" sz="1200" dirty="0"/>
                <a:t> </a:t>
              </a:r>
              <a:r>
                <a:rPr lang="en-GB" sz="1200" dirty="0" smtClean="0"/>
                <a:t>This is a text.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12160" y="5157192"/>
              <a:ext cx="1080120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35697" y="3573016"/>
            <a:ext cx="5207062" cy="1296144"/>
            <a:chOff x="1835696" y="3573016"/>
            <a:chExt cx="5207062" cy="1296144"/>
          </a:xfrm>
        </p:grpSpPr>
        <p:grpSp>
          <p:nvGrpSpPr>
            <p:cNvPr id="63" name="Group 62"/>
            <p:cNvGrpSpPr/>
            <p:nvPr/>
          </p:nvGrpSpPr>
          <p:grpSpPr>
            <a:xfrm>
              <a:off x="1835696" y="3573016"/>
              <a:ext cx="1584176" cy="1296144"/>
              <a:chOff x="1835696" y="3573016"/>
              <a:chExt cx="1584176" cy="129614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35696" y="3573016"/>
                <a:ext cx="1584176" cy="129614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4" name="Picture 43" descr="386521-1280x1024-[DesktopNexus.com]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7704" y="3629595"/>
                <a:ext cx="1440160" cy="87952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1835699" y="4509121"/>
                <a:ext cx="1534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“Quotes and text”</a:t>
                </a:r>
                <a:endParaRPr lang="en-GB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635896" y="3573016"/>
              <a:ext cx="1715494" cy="1296144"/>
              <a:chOff x="3635896" y="3573016"/>
              <a:chExt cx="1715494" cy="12961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635896" y="3573016"/>
                <a:ext cx="1656184" cy="129614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6" name="Picture 45" descr="386521-1280x1024-[DesktopNexus.com]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6013" y="3609849"/>
                <a:ext cx="1440160" cy="87952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664005" y="4489376"/>
                <a:ext cx="1687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“Text, text and text”</a:t>
                </a:r>
                <a:endParaRPr lang="en-GB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508104" y="3573016"/>
              <a:ext cx="1534654" cy="1296144"/>
              <a:chOff x="5508104" y="3573016"/>
              <a:chExt cx="1534654" cy="1296144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508104" y="3573016"/>
                <a:ext cx="1512168" cy="129614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 descr="386521-1280x1024-[DesktopNexus.com]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80112" y="3609849"/>
                <a:ext cx="1440160" cy="87952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508107" y="4489376"/>
                <a:ext cx="1534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“Quotes and text”</a:t>
                </a:r>
                <a:endParaRPr lang="en-GB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339752" y="1340770"/>
            <a:ext cx="4176464" cy="2016224"/>
            <a:chOff x="2339752" y="1340769"/>
            <a:chExt cx="4176464" cy="2016224"/>
          </a:xfrm>
        </p:grpSpPr>
        <p:grpSp>
          <p:nvGrpSpPr>
            <p:cNvPr id="33" name="Group 32"/>
            <p:cNvGrpSpPr/>
            <p:nvPr/>
          </p:nvGrpSpPr>
          <p:grpSpPr>
            <a:xfrm>
              <a:off x="2339752" y="1340769"/>
              <a:ext cx="4176464" cy="2016224"/>
              <a:chOff x="2339752" y="1340768"/>
              <a:chExt cx="4176464" cy="201622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339752" y="1340768"/>
                <a:ext cx="4176464" cy="2016224"/>
                <a:chOff x="2267744" y="1484784"/>
                <a:chExt cx="4392488" cy="201622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483768" y="1556792"/>
                  <a:ext cx="4176464" cy="1872208"/>
                  <a:chOff x="2699792" y="908720"/>
                  <a:chExt cx="4176464" cy="1872208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2771800" y="980728"/>
                    <a:ext cx="4104456" cy="1728192"/>
                  </a:xfrm>
                  <a:prstGeom prst="roundRect">
                    <a:avLst>
                      <a:gd name="adj" fmla="val 2608"/>
                    </a:avLst>
                  </a:prstGeom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2699792" y="908720"/>
                    <a:ext cx="4104456" cy="1872208"/>
                  </a:xfrm>
                  <a:prstGeom prst="roundRect">
                    <a:avLst>
                      <a:gd name="adj" fmla="val 2608"/>
                    </a:avLst>
                  </a:prstGeom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67744" y="1484784"/>
                  <a:ext cx="4248472" cy="2016224"/>
                  <a:chOff x="2267744" y="1484784"/>
                  <a:chExt cx="4248472" cy="2016224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2267744" y="1628800"/>
                    <a:ext cx="4104456" cy="1728192"/>
                  </a:xfrm>
                  <a:prstGeom prst="roundRect">
                    <a:avLst>
                      <a:gd name="adj" fmla="val 2608"/>
                    </a:avLst>
                  </a:prstGeom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2339752" y="1556792"/>
                    <a:ext cx="4104456" cy="1872208"/>
                  </a:xfrm>
                  <a:prstGeom prst="roundRect">
                    <a:avLst>
                      <a:gd name="adj" fmla="val 2608"/>
                    </a:avLst>
                  </a:prstGeom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411760" y="1484784"/>
                    <a:ext cx="4104456" cy="2016224"/>
                  </a:xfrm>
                  <a:prstGeom prst="roundRect">
                    <a:avLst>
                      <a:gd name="adj" fmla="val 2608"/>
                    </a:avLst>
                  </a:prstGeom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24" name="Picture 23" descr="386521-1280x1024-[DesktopNexus.com]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55776" y="1484784"/>
                <a:ext cx="2016224" cy="158417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572000" y="1628800"/>
                <a:ext cx="1800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chemeClr val="bg1"/>
                    </a:solidFill>
                    <a:latin typeface="A.C.M.E. Secret Agent" pitchFamily="34" charset="0"/>
                  </a:rPr>
                  <a:t>“The Biggest, Boldest and Best Ever!”</a:t>
                </a:r>
                <a:r>
                  <a:rPr lang="en-GB" dirty="0" smtClean="0"/>
                  <a:t> </a:t>
                </a:r>
                <a:r>
                  <a:rPr lang="en-GB" sz="800" dirty="0" smtClean="0"/>
                  <a:t>IGN.com</a:t>
                </a:r>
                <a:endParaRPr lang="en-GB" sz="800" b="1" dirty="0">
                  <a:solidFill>
                    <a:schemeClr val="bg1"/>
                  </a:solidFill>
                  <a:latin typeface="A.C.M.E. Secret Agent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83768" y="2924945"/>
              <a:ext cx="3888432" cy="360040"/>
              <a:chOff x="2483768" y="2924945"/>
              <a:chExt cx="3888432" cy="36004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12160" y="2924945"/>
                <a:ext cx="360040" cy="360040"/>
                <a:chOff x="6012160" y="2924945"/>
                <a:chExt cx="360040" cy="36004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012160" y="2924945"/>
                  <a:ext cx="360040" cy="360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>
                  <a:off x="6120172" y="2960948"/>
                  <a:ext cx="216024" cy="288032"/>
                </a:xfrm>
                <a:prstGeom prst="triangl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483768" y="2924945"/>
                <a:ext cx="360040" cy="360040"/>
                <a:chOff x="2483768" y="2924945"/>
                <a:chExt cx="360040" cy="36004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483768" y="2924945"/>
                  <a:ext cx="360040" cy="360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rot="16200000">
                  <a:off x="2519774" y="2960948"/>
                  <a:ext cx="216023" cy="288032"/>
                </a:xfrm>
                <a:prstGeom prst="triangl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72" name="Straight Connector 71"/>
          <p:cNvCxnSpPr>
            <a:stCxn id="42" idx="3"/>
            <a:endCxn id="73" idx="1"/>
          </p:cNvCxnSpPr>
          <p:nvPr/>
        </p:nvCxnSpPr>
        <p:spPr>
          <a:xfrm flipV="1">
            <a:off x="7164288" y="6015773"/>
            <a:ext cx="360041" cy="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24329" y="5877273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Footer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0" y="0"/>
            <a:ext cx="9197129" cy="6858000"/>
            <a:chOff x="1691680" y="44625"/>
            <a:chExt cx="5472608" cy="6408712"/>
          </a:xfrm>
        </p:grpSpPr>
        <p:sp>
          <p:nvSpPr>
            <p:cNvPr id="4" name="Rectangle 3"/>
            <p:cNvSpPr/>
            <p:nvPr/>
          </p:nvSpPr>
          <p:spPr>
            <a:xfrm>
              <a:off x="1691680" y="44625"/>
              <a:ext cx="5472608" cy="6408712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" name="Group 65"/>
            <p:cNvGrpSpPr/>
            <p:nvPr/>
          </p:nvGrpSpPr>
          <p:grpSpPr>
            <a:xfrm>
              <a:off x="1835696" y="188640"/>
              <a:ext cx="5256584" cy="1080120"/>
              <a:chOff x="1835696" y="188640"/>
              <a:chExt cx="5256584" cy="10801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35696" y="188640"/>
                <a:ext cx="1584176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LOGO</a:t>
                </a:r>
                <a:endParaRPr lang="en-GB" dirty="0"/>
              </a:p>
            </p:txBody>
          </p:sp>
          <p:grpSp>
            <p:nvGrpSpPr>
              <p:cNvPr id="3" name="Group 64"/>
              <p:cNvGrpSpPr/>
              <p:nvPr/>
            </p:nvGrpSpPr>
            <p:grpSpPr>
              <a:xfrm>
                <a:off x="5004048" y="188640"/>
                <a:ext cx="2088232" cy="1080120"/>
                <a:chOff x="5004048" y="188640"/>
                <a:chExt cx="2088232" cy="108012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004048" y="188640"/>
                  <a:ext cx="576064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Home</a:t>
                  </a:r>
                  <a:endParaRPr lang="en-GB" sz="1100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652120" y="188640"/>
                  <a:ext cx="720080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Designs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444208" y="188640"/>
                  <a:ext cx="648072" cy="3600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/>
                    <a:t>About</a:t>
                  </a:r>
                  <a:endParaRPr lang="en-GB" sz="1100" dirty="0"/>
                </a:p>
              </p:txBody>
            </p:sp>
            <p:grpSp>
              <p:nvGrpSpPr>
                <p:cNvPr id="6" name="Group 49"/>
                <p:cNvGrpSpPr/>
                <p:nvPr/>
              </p:nvGrpSpPr>
              <p:grpSpPr>
                <a:xfrm>
                  <a:off x="5580112" y="620688"/>
                  <a:ext cx="864096" cy="648072"/>
                  <a:chOff x="5652120" y="620688"/>
                  <a:chExt cx="792088" cy="648072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5652120" y="620688"/>
                    <a:ext cx="792088" cy="21602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Button</a:t>
                    </a:r>
                    <a:endParaRPr lang="en-GB" sz="11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652120" y="836712"/>
                    <a:ext cx="792088" cy="21602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Button</a:t>
                    </a:r>
                    <a:endParaRPr lang="en-GB" sz="1100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652120" y="1052736"/>
                    <a:ext cx="792088" cy="21602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Button</a:t>
                    </a:r>
                    <a:endParaRPr lang="en-GB" sz="1100" dirty="0"/>
                  </a:p>
                </p:txBody>
              </p:sp>
            </p:grpSp>
          </p:grpSp>
        </p:grpSp>
        <p:grpSp>
          <p:nvGrpSpPr>
            <p:cNvPr id="16" name="Group 66"/>
            <p:cNvGrpSpPr/>
            <p:nvPr/>
          </p:nvGrpSpPr>
          <p:grpSpPr>
            <a:xfrm>
              <a:off x="1763688" y="6093296"/>
              <a:ext cx="5400600" cy="216024"/>
              <a:chOff x="1763688" y="6021288"/>
              <a:chExt cx="5400600" cy="21602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763688" y="6021288"/>
                <a:ext cx="5040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4355976" y="6021288"/>
                <a:ext cx="2808312" cy="216024"/>
              </a:xfrm>
              <a:prstGeom prst="rect">
                <a:avLst/>
              </a:prstGeom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cap="all" dirty="0">
                    <a:latin typeface="Courier New" pitchFamily="49" charset="0"/>
                    <a:cs typeface="Courier New" pitchFamily="49" charset="0"/>
                  </a:rPr>
                  <a:t>WEBPAGE DESIGNED AND DEVELOPED BY </a:t>
                </a:r>
                <a:r>
                  <a:rPr lang="en-US" sz="700" cap="all" dirty="0">
                    <a:latin typeface="Courier New" pitchFamily="49" charset="0"/>
                    <a:cs typeface="Courier New" pitchFamily="49" charset="0"/>
                    <a:hlinkClick r:id="rId2"/>
                  </a:rPr>
                  <a:t>#M&gt;ANONYMOUS</a:t>
                </a:r>
                <a:endParaRPr lang="en-GB" sz="7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1835696" y="5157192"/>
              <a:ext cx="5256584" cy="720080"/>
              <a:chOff x="1835696" y="5157192"/>
              <a:chExt cx="5256584" cy="72008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835696" y="5157192"/>
                <a:ext cx="4104456" cy="7200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“The Lifestyle of a Century” </a:t>
                </a:r>
                <a:r>
                  <a:rPr lang="en-GB" sz="1000" dirty="0" smtClean="0"/>
                  <a:t>IGN.com</a:t>
                </a:r>
              </a:p>
              <a:p>
                <a:r>
                  <a:rPr lang="en-GB" sz="1200" dirty="0" smtClean="0"/>
                  <a:t>This is a text.</a:t>
                </a:r>
                <a:r>
                  <a:rPr lang="en-GB" sz="1200" dirty="0" smtClean="0"/>
                  <a:t> This is a text. This is a text. This is a text. This is a text. This is a text. This is a text. This is a text.</a:t>
                </a:r>
                <a:r>
                  <a:rPr lang="en-GB" sz="1200" dirty="0"/>
                  <a:t> </a:t>
                </a:r>
                <a:r>
                  <a:rPr lang="en-GB" sz="1200" dirty="0" smtClean="0"/>
                  <a:t>This is a text.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12160" y="5157192"/>
                <a:ext cx="1080120" cy="72008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63"/>
            <p:cNvGrpSpPr/>
            <p:nvPr/>
          </p:nvGrpSpPr>
          <p:grpSpPr>
            <a:xfrm>
              <a:off x="1835696" y="3573016"/>
              <a:ext cx="5184576" cy="1296144"/>
              <a:chOff x="1835696" y="3573016"/>
              <a:chExt cx="5184576" cy="1296144"/>
            </a:xfrm>
          </p:grpSpPr>
          <p:grpSp>
            <p:nvGrpSpPr>
              <p:cNvPr id="21" name="Group 62"/>
              <p:cNvGrpSpPr/>
              <p:nvPr/>
            </p:nvGrpSpPr>
            <p:grpSpPr>
              <a:xfrm>
                <a:off x="1835696" y="3573016"/>
                <a:ext cx="1584176" cy="1296144"/>
                <a:chOff x="1835696" y="3573016"/>
                <a:chExt cx="1584176" cy="1296144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835696" y="3573016"/>
                  <a:ext cx="1584176" cy="12961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4" name="Picture 43" descr="386521-1280x1024-[DesktopNexus.com]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907704" y="3629595"/>
                  <a:ext cx="1440160" cy="87952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1835699" y="4509121"/>
                  <a:ext cx="913170" cy="2876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“Quotes and text”</a:t>
                  </a:r>
                  <a:endParaRPr lang="en-GB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Group 61"/>
              <p:cNvGrpSpPr/>
              <p:nvPr/>
            </p:nvGrpSpPr>
            <p:grpSpPr>
              <a:xfrm>
                <a:off x="3635896" y="3573016"/>
                <a:ext cx="1656184" cy="1296144"/>
                <a:chOff x="3635896" y="3573016"/>
                <a:chExt cx="1656184" cy="1296144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635896" y="3573016"/>
                  <a:ext cx="1656184" cy="12961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6" name="Picture 45" descr="386521-1280x1024-[DesktopNexus.com]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736013" y="3609849"/>
                  <a:ext cx="1440160" cy="87952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3664005" y="4489376"/>
                  <a:ext cx="1004052" cy="2876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“Text, text and text”</a:t>
                  </a:r>
                  <a:endParaRPr lang="en-GB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3" name="Group 60"/>
              <p:cNvGrpSpPr/>
              <p:nvPr/>
            </p:nvGrpSpPr>
            <p:grpSpPr>
              <a:xfrm>
                <a:off x="5508104" y="3573016"/>
                <a:ext cx="1512168" cy="1296144"/>
                <a:chOff x="5508104" y="3573016"/>
                <a:chExt cx="1512168" cy="1296144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5508104" y="3573016"/>
                  <a:ext cx="1512168" cy="12961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8" name="Picture 47" descr="386521-1280x1024-[DesktopNexus.com]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580112" y="3609849"/>
                  <a:ext cx="1440160" cy="87952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5508107" y="4489376"/>
                  <a:ext cx="913170" cy="2876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“Quotes and text”</a:t>
                  </a:r>
                  <a:endParaRPr lang="en-GB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0" name="Group 59"/>
            <p:cNvGrpSpPr/>
            <p:nvPr/>
          </p:nvGrpSpPr>
          <p:grpSpPr>
            <a:xfrm>
              <a:off x="2339752" y="1340769"/>
              <a:ext cx="4176464" cy="2016224"/>
              <a:chOff x="2339752" y="1340769"/>
              <a:chExt cx="4176464" cy="2016224"/>
            </a:xfrm>
          </p:grpSpPr>
          <p:grpSp>
            <p:nvGrpSpPr>
              <p:cNvPr id="31" name="Group 32"/>
              <p:cNvGrpSpPr/>
              <p:nvPr/>
            </p:nvGrpSpPr>
            <p:grpSpPr>
              <a:xfrm>
                <a:off x="2339752" y="1340769"/>
                <a:ext cx="4176464" cy="2016224"/>
                <a:chOff x="2339752" y="1340768"/>
                <a:chExt cx="4176464" cy="2016224"/>
              </a:xfrm>
            </p:grpSpPr>
            <p:grpSp>
              <p:nvGrpSpPr>
                <p:cNvPr id="32" name="Group 21"/>
                <p:cNvGrpSpPr/>
                <p:nvPr/>
              </p:nvGrpSpPr>
              <p:grpSpPr>
                <a:xfrm>
                  <a:off x="2339752" y="1340768"/>
                  <a:ext cx="4176464" cy="2016224"/>
                  <a:chOff x="2267744" y="1484784"/>
                  <a:chExt cx="4392488" cy="2016224"/>
                </a:xfrm>
              </p:grpSpPr>
              <p:grpSp>
                <p:nvGrpSpPr>
                  <p:cNvPr id="33" name="Group 17"/>
                  <p:cNvGrpSpPr/>
                  <p:nvPr/>
                </p:nvGrpSpPr>
                <p:grpSpPr>
                  <a:xfrm>
                    <a:off x="2483768" y="1556792"/>
                    <a:ext cx="4176464" cy="1872208"/>
                    <a:chOff x="2699792" y="908720"/>
                    <a:chExt cx="4176464" cy="1872208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771800" y="980728"/>
                      <a:ext cx="4104456" cy="1728192"/>
                    </a:xfrm>
                    <a:prstGeom prst="roundRect">
                      <a:avLst>
                        <a:gd name="adj" fmla="val 2608"/>
                      </a:avLst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2699792" y="908720"/>
                      <a:ext cx="4104456" cy="1872208"/>
                    </a:xfrm>
                    <a:prstGeom prst="roundRect">
                      <a:avLst>
                        <a:gd name="adj" fmla="val 2608"/>
                      </a:avLst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4" name="Group 15"/>
                  <p:cNvGrpSpPr/>
                  <p:nvPr/>
                </p:nvGrpSpPr>
                <p:grpSpPr>
                  <a:xfrm>
                    <a:off x="2267744" y="1484784"/>
                    <a:ext cx="4248472" cy="2016224"/>
                    <a:chOff x="2267744" y="1484784"/>
                    <a:chExt cx="4248472" cy="2016224"/>
                  </a:xfrm>
                </p:grpSpPr>
                <p:sp>
                  <p:nvSpPr>
                    <p:cNvPr id="15" name="Rounded Rectangle 14"/>
                    <p:cNvSpPr/>
                    <p:nvPr/>
                  </p:nvSpPr>
                  <p:spPr>
                    <a:xfrm>
                      <a:off x="2267744" y="1628800"/>
                      <a:ext cx="4104456" cy="1728192"/>
                    </a:xfrm>
                    <a:prstGeom prst="roundRect">
                      <a:avLst>
                        <a:gd name="adj" fmla="val 2608"/>
                      </a:avLst>
                    </a:prstGeom>
                    <a:effectLst>
                      <a:outerShdw blurRad="76200" dir="13500000" sy="23000" kx="1200000" algn="b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2339752" y="1556792"/>
                      <a:ext cx="4104456" cy="1872208"/>
                    </a:xfrm>
                    <a:prstGeom prst="roundRect">
                      <a:avLst>
                        <a:gd name="adj" fmla="val 2608"/>
                      </a:avLst>
                    </a:prstGeom>
                    <a:effectLst>
                      <a:outerShdw blurRad="76200" dir="13500000" sy="23000" kx="1200000" algn="b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2411760" y="1484784"/>
                      <a:ext cx="4104456" cy="2016224"/>
                    </a:xfrm>
                    <a:prstGeom prst="roundRect">
                      <a:avLst>
                        <a:gd name="adj" fmla="val 2608"/>
                      </a:avLst>
                    </a:prstGeom>
                    <a:effectLst>
                      <a:outerShdw blurRad="76200" dir="13500000" sy="23000" kx="1200000" algn="b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</p:grpSp>
            <p:pic>
              <p:nvPicPr>
                <p:cNvPr id="24" name="Picture 23" descr="386521-1280x1024-[DesktopNexus.com]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5776" y="1484784"/>
                  <a:ext cx="2016224" cy="158417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4572000" y="1628800"/>
                  <a:ext cx="1800200" cy="86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chemeClr val="bg1"/>
                      </a:solidFill>
                      <a:latin typeface="A.C.M.E. Secret Agent" pitchFamily="34" charset="0"/>
                    </a:rPr>
                    <a:t>“The Biggest, Boldest and Best Ever!”</a:t>
                  </a:r>
                  <a:endParaRPr lang="en-GB" b="1" dirty="0">
                    <a:solidFill>
                      <a:schemeClr val="bg1"/>
                    </a:solidFill>
                    <a:latin typeface="A.C.M.E. Secret Agent" pitchFamily="34" charset="0"/>
                  </a:endParaRPr>
                </a:p>
              </p:txBody>
            </p:sp>
          </p:grpSp>
          <p:grpSp>
            <p:nvGrpSpPr>
              <p:cNvPr id="36" name="Group 58"/>
              <p:cNvGrpSpPr/>
              <p:nvPr/>
            </p:nvGrpSpPr>
            <p:grpSpPr>
              <a:xfrm>
                <a:off x="2483768" y="2924945"/>
                <a:ext cx="3888432" cy="360040"/>
                <a:chOff x="2483768" y="2924945"/>
                <a:chExt cx="3888432" cy="360040"/>
              </a:xfrm>
            </p:grpSpPr>
            <p:grpSp>
              <p:nvGrpSpPr>
                <p:cNvPr id="37" name="Group 56"/>
                <p:cNvGrpSpPr/>
                <p:nvPr/>
              </p:nvGrpSpPr>
              <p:grpSpPr>
                <a:xfrm>
                  <a:off x="6012160" y="2924945"/>
                  <a:ext cx="360040" cy="360040"/>
                  <a:chOff x="6012160" y="2924945"/>
                  <a:chExt cx="360040" cy="360040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6012160" y="2924945"/>
                    <a:ext cx="360040" cy="3600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Isosceles Triangle 50"/>
                  <p:cNvSpPr/>
                  <p:nvPr/>
                </p:nvSpPr>
                <p:spPr>
                  <a:xfrm rot="5400000">
                    <a:off x="6120172" y="2960948"/>
                    <a:ext cx="216024" cy="288032"/>
                  </a:xfrm>
                  <a:prstGeom prst="triangl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8" name="Group 57"/>
                <p:cNvGrpSpPr/>
                <p:nvPr/>
              </p:nvGrpSpPr>
              <p:grpSpPr>
                <a:xfrm>
                  <a:off x="2483768" y="2924945"/>
                  <a:ext cx="360040" cy="360040"/>
                  <a:chOff x="2483768" y="2924945"/>
                  <a:chExt cx="360040" cy="360040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2483768" y="2924945"/>
                    <a:ext cx="360040" cy="3600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Isosceles Triangle 51"/>
                  <p:cNvSpPr/>
                  <p:nvPr/>
                </p:nvSpPr>
                <p:spPr>
                  <a:xfrm rot="16200000">
                    <a:off x="2519774" y="2960948"/>
                    <a:ext cx="216023" cy="288032"/>
                  </a:xfrm>
                  <a:prstGeom prst="triangl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sp>
        <p:nvSpPr>
          <p:cNvPr id="55" name="Rectangle 54"/>
          <p:cNvSpPr/>
          <p:nvPr/>
        </p:nvSpPr>
        <p:spPr>
          <a:xfrm>
            <a:off x="3707904" y="134634"/>
            <a:ext cx="1248139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Portrait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Mohammed</dc:creator>
  <cp:lastModifiedBy>Mohammed</cp:lastModifiedBy>
  <cp:revision>7</cp:revision>
  <dcterms:created xsi:type="dcterms:W3CDTF">2012-12-13T19:04:15Z</dcterms:created>
  <dcterms:modified xsi:type="dcterms:W3CDTF">2012-12-13T20:11:58Z</dcterms:modified>
</cp:coreProperties>
</file>