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9FA8-80B7-4585-AAB1-3A39AE90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C9D34-A9A9-4997-8FFE-226DB9834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994E-DB23-45D7-8FDC-FC31ED67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8C5C5-C761-4AED-9317-6EA9A479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822D-780E-44EE-93B3-E1E4CB22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20C-2252-4993-84E8-36A3D305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F5E55-5061-4F70-8C42-2B63686FB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65AE-320A-4254-A2F9-72AAD6FE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84C5-B406-4692-9B17-F76486AD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68C9-D15C-4814-BC44-E5B8A79A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F280C-700B-4C01-8C9B-32DE090E3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2B4BA-5660-4E16-9AF7-A2F4D4B8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CB5B-632B-4108-A14B-3DAFB1D5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9B84-F81D-48E8-9C69-06B407A3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05C8-9872-410A-91A4-9CC20352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4327-1804-461C-8D52-AAD2D357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66E0-EF4E-4625-8C66-D8E2588C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A7FE-237F-46E9-A056-123FECB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B4CC-0365-4E13-8185-3EB52442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0C11-DE43-4387-A09A-FB9DE173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A94-385A-48D8-AB9C-7FCEB621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461B9-9861-455B-BF22-0561A794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DCAB-8C05-4CD8-B20E-8295953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40D2-F48C-49BE-85DF-9B53897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AB12-6C94-40E3-8A86-1BFF8494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4832-FDAE-4090-8F6D-DE70F1D8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F481-E963-4ECB-A72F-F4B730AE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3ED1A-87E1-4D23-9086-4222BD795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7594C-B39A-42C4-ADA2-9E2C14A5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ABA6-16B9-4B1B-B77E-8BFC910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295BE-A5E9-448C-B122-901B6ECE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AA6A-472A-4CBE-85A4-07C10862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9228-D7F7-45CE-BB48-54099DDA4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8910-500B-4E3A-9196-AAC1BA7F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16B29-342D-4F1C-8DF7-3FE67F76F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34FC5-BC1B-48CC-B5D3-12DAB62A7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5C66B-ECD9-45D0-9B18-D52FA5C9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9CC44-718F-44E9-B6E1-486F303E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32001-0886-4264-87C8-E81578DC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CE52-94FE-447B-8ECB-BA9A8679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9CF54-8BC6-4A7C-922B-E9FE41C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40BB7-0599-4F7B-88D3-F587BD1E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06998-CCE6-44C9-BD80-D30CB3FA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5244F-D849-49EC-800F-9403F5F2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830AD-058D-41ED-B7B2-E2EA92B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637F-B60D-41A5-926B-5BDB445F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0083-11AE-4C05-80F0-8231F584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22A9-9F78-46BD-989E-DC426BBB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CE5CC-58EA-40EE-A00B-72315FBA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E98D3-3F91-4FEF-B319-9C2218A7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93B3F-0E3C-4DF6-805C-15469442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ACC5-5952-4AD7-B299-D2D59CF9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9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AD3E-E981-47CF-B6D3-30F18DB1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2927F-C42E-4605-B531-041E36D24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BD78E-A752-4176-AA49-A90598107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5576-4E22-4ACE-84F0-8D99642C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F9BDF-CAC9-485D-A5C4-D67B9533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C98A-CF64-4744-9D70-6700DE4D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84D95-2073-4335-ABB4-6142B057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58FF-010F-46A4-B1C2-C44AB82A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9274-EA73-4A9F-ABB3-AC5538D8D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526C-DEA5-4A3F-BA35-1215E1F3CA5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7E9C-DF96-45D7-B25E-26F4BA326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3CDE-42E0-4892-A584-44434015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76430-98EC-40C9-98E0-B64E09D52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4EC73-9477-405D-B820-5B6EDF1D7AA7}"/>
              </a:ext>
            </a:extLst>
          </p:cNvPr>
          <p:cNvSpPr txBox="1"/>
          <p:nvPr/>
        </p:nvSpPr>
        <p:spPr>
          <a:xfrm>
            <a:off x="2879124" y="321276"/>
            <a:ext cx="699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HOTEL-MANAGEMENT-SYSTEM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1249-C650-488A-98D3-DD43631C9CA2}"/>
              </a:ext>
            </a:extLst>
          </p:cNvPr>
          <p:cNvSpPr txBox="1"/>
          <p:nvPr/>
        </p:nvSpPr>
        <p:spPr>
          <a:xfrm>
            <a:off x="0" y="3170449"/>
            <a:ext cx="2619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Admin</a:t>
            </a:r>
            <a:r>
              <a:rPr lang="en-US" sz="3200" dirty="0">
                <a:solidFill>
                  <a:schemeClr val="bg1"/>
                </a:solidFill>
              </a:rPr>
              <a:t>-Panel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6C5402-669B-4170-8ADB-94BB282197F8}"/>
              </a:ext>
            </a:extLst>
          </p:cNvPr>
          <p:cNvCxnSpPr>
            <a:cxnSpLocks/>
          </p:cNvCxnSpPr>
          <p:nvPr/>
        </p:nvCxnSpPr>
        <p:spPr>
          <a:xfrm>
            <a:off x="2360139" y="967607"/>
            <a:ext cx="0" cy="54208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A29161-4B45-42CA-A71A-D0315F767E33}"/>
              </a:ext>
            </a:extLst>
          </p:cNvPr>
          <p:cNvSpPr txBox="1"/>
          <p:nvPr/>
        </p:nvSpPr>
        <p:spPr>
          <a:xfrm>
            <a:off x="2360139" y="1003014"/>
            <a:ext cx="717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can only access admin panel with </a:t>
            </a:r>
            <a:r>
              <a:rPr lang="en-US" dirty="0">
                <a:solidFill>
                  <a:srgbClr val="00B0F0"/>
                </a:solidFill>
              </a:rPr>
              <a:t>admin user ID and PASSWORD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76014-0CD1-46EA-B472-212AADD8E4E1}"/>
              </a:ext>
            </a:extLst>
          </p:cNvPr>
          <p:cNvSpPr txBox="1"/>
          <p:nvPr/>
        </p:nvSpPr>
        <p:spPr>
          <a:xfrm>
            <a:off x="2446638" y="2073587"/>
            <a:ext cx="6116594" cy="385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1:Admin can </a:t>
            </a:r>
            <a:r>
              <a:rPr lang="en-US" sz="240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all records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2:Admin can </a:t>
            </a:r>
            <a:r>
              <a:rPr lang="en-US" sz="240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specific record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3:Admin can </a:t>
            </a:r>
            <a:r>
              <a:rPr lang="en-US" sz="240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room for customer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4:Admin can </a:t>
            </a:r>
            <a:r>
              <a:rPr lang="en-US" sz="240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room for customer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5:Admin can </a:t>
            </a:r>
            <a:r>
              <a:rPr lang="en-US" sz="240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empty rooms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6:Admin can </a:t>
            </a:r>
            <a:r>
              <a:rPr lang="en-US" sz="240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total payment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7:Admin can </a:t>
            </a:r>
            <a:r>
              <a:rPr lang="en-US" sz="240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 all payment or delete specific </a:t>
            </a:r>
            <a:r>
              <a:rPr lang="en-US" sz="2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according to </a:t>
            </a:r>
            <a:r>
              <a:rPr lang="en-US" sz="240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check-out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5386F-818E-4555-9485-FED70952B297}"/>
              </a:ext>
            </a:extLst>
          </p:cNvPr>
          <p:cNvSpPr txBox="1"/>
          <p:nvPr/>
        </p:nvSpPr>
        <p:spPr>
          <a:xfrm>
            <a:off x="172995" y="2609446"/>
            <a:ext cx="2434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User</a:t>
            </a:r>
            <a:r>
              <a:rPr lang="en-US" sz="3200" dirty="0">
                <a:solidFill>
                  <a:schemeClr val="bg1"/>
                </a:solidFill>
              </a:rPr>
              <a:t>-Panel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E96FD-A323-4D9C-A73B-1EC9C3DCE012}"/>
              </a:ext>
            </a:extLst>
          </p:cNvPr>
          <p:cNvCxnSpPr/>
          <p:nvPr/>
        </p:nvCxnSpPr>
        <p:spPr>
          <a:xfrm>
            <a:off x="2224217" y="444844"/>
            <a:ext cx="0" cy="5745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CEDFD4-EBDF-48D2-8A32-8D717F7AC65E}"/>
              </a:ext>
            </a:extLst>
          </p:cNvPr>
          <p:cNvSpPr txBox="1"/>
          <p:nvPr/>
        </p:nvSpPr>
        <p:spPr>
          <a:xfrm>
            <a:off x="2332337" y="2212574"/>
            <a:ext cx="6918751" cy="196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1:User can check his room No by User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2:User can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Empty room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3:User can see room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 and pricing</a:t>
            </a:r>
            <a:endParaRPr lang="en-US" sz="20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Huzaifa mirza</dc:creator>
  <cp:lastModifiedBy>Huzaifa mirza</cp:lastModifiedBy>
  <cp:revision>2</cp:revision>
  <dcterms:created xsi:type="dcterms:W3CDTF">2023-01-01T16:12:07Z</dcterms:created>
  <dcterms:modified xsi:type="dcterms:W3CDTF">2023-01-01T16:26:25Z</dcterms:modified>
</cp:coreProperties>
</file>