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86" r:id="rId7"/>
    <p:sldId id="287" r:id="rId8"/>
    <p:sldId id="288" r:id="rId9"/>
    <p:sldId id="297" r:id="rId10"/>
    <p:sldId id="299" r:id="rId11"/>
    <p:sldId id="298" r:id="rId12"/>
    <p:sldId id="296" r:id="rId13"/>
    <p:sldId id="290" r:id="rId14"/>
    <p:sldId id="293" r:id="rId15"/>
    <p:sldId id="262" r:id="rId16"/>
    <p:sldId id="284" r:id="rId17"/>
    <p:sldId id="294" r:id="rId18"/>
    <p:sldId id="300" r:id="rId19"/>
    <p:sldId id="279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4E00F-C633-4609-B5E9-985675847FB4}" v="2" dt="2021-01-07T23:09:07.146"/>
  </p1510:revLst>
</p1510:revInfo>
</file>

<file path=ppt/tableStyles.xml><?xml version="1.0" encoding="utf-8"?>
<a:tblStyleLst xmlns:a="http://schemas.openxmlformats.org/drawingml/2006/main" def="{EDE7C6DB-6CC4-4819-96DF-6A1FF27C3D41}">
  <a:tblStyle styleId="{EDE7C6DB-6CC4-4819-96DF-6A1FF27C3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5256" autoAdjust="0"/>
  </p:normalViewPr>
  <p:slideViewPr>
    <p:cSldViewPr snapToGrid="0">
      <p:cViewPr>
        <p:scale>
          <a:sx n="66" d="100"/>
          <a:sy n="66" d="100"/>
        </p:scale>
        <p:origin x="79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da Leslie" userId="7e1d6ee322ebb047" providerId="LiveId" clId="{4374E00F-C633-4609-B5E9-985675847FB4}"/>
    <pc:docChg chg="modSld">
      <pc:chgData name="Fouda Leslie" userId="7e1d6ee322ebb047" providerId="LiveId" clId="{4374E00F-C633-4609-B5E9-985675847FB4}" dt="2021-01-07T23:09:42.795" v="8" actId="14100"/>
      <pc:docMkLst>
        <pc:docMk/>
      </pc:docMkLst>
      <pc:sldChg chg="addSp modSp mod">
        <pc:chgData name="Fouda Leslie" userId="7e1d6ee322ebb047" providerId="LiveId" clId="{4374E00F-C633-4609-B5E9-985675847FB4}" dt="2021-01-07T23:08:56.677" v="3" actId="962"/>
        <pc:sldMkLst>
          <pc:docMk/>
          <pc:sldMk cId="0" sldId="262"/>
        </pc:sldMkLst>
        <pc:picChg chg="add mod">
          <ac:chgData name="Fouda Leslie" userId="7e1d6ee322ebb047" providerId="LiveId" clId="{4374E00F-C633-4609-B5E9-985675847FB4}" dt="2021-01-07T23:08:56.677" v="3" actId="962"/>
          <ac:picMkLst>
            <pc:docMk/>
            <pc:sldMk cId="0" sldId="262"/>
            <ac:picMk id="3" creationId="{1F0AE589-D521-4604-A6D6-C1D7CA94AFD8}"/>
          </ac:picMkLst>
        </pc:picChg>
      </pc:sldChg>
      <pc:sldChg chg="addSp modSp mod">
        <pc:chgData name="Fouda Leslie" userId="7e1d6ee322ebb047" providerId="LiveId" clId="{4374E00F-C633-4609-B5E9-985675847FB4}" dt="2021-01-07T23:09:42.795" v="8" actId="14100"/>
        <pc:sldMkLst>
          <pc:docMk/>
          <pc:sldMk cId="2056055738" sldId="293"/>
        </pc:sldMkLst>
        <pc:picChg chg="add mod">
          <ac:chgData name="Fouda Leslie" userId="7e1d6ee322ebb047" providerId="LiveId" clId="{4374E00F-C633-4609-B5E9-985675847FB4}" dt="2021-01-07T23:09:42.795" v="8" actId="14100"/>
          <ac:picMkLst>
            <pc:docMk/>
            <pc:sldMk cId="2056055738" sldId="293"/>
            <ac:picMk id="3" creationId="{0E29E3D0-5E66-4B44-9EAF-A2E4170EBE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6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76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5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8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64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PIMP MY FRIDGE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EA2781-668F-465D-A6B2-2F2DDB666242}"/>
              </a:ext>
            </a:extLst>
          </p:cNvPr>
          <p:cNvSpPr txBox="1"/>
          <p:nvPr/>
        </p:nvSpPr>
        <p:spPr>
          <a:xfrm>
            <a:off x="7022690" y="2883099"/>
            <a:ext cx="3523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REALISE PAR: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M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MOUKAM GLORIA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M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YAHO LESLIE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M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TCHAMABEU PASSI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M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BEDIAN ISAAC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BABAC58-7040-44A9-B3F2-2F328934A1F5}"/>
              </a:ext>
            </a:extLst>
          </p:cNvPr>
          <p:cNvSpPr txBox="1"/>
          <p:nvPr/>
        </p:nvSpPr>
        <p:spPr>
          <a:xfrm>
            <a:off x="4284921" y="4283887"/>
            <a:ext cx="462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SOUS LA SUPERVISION DE M. </a:t>
            </a:r>
            <a:r>
              <a:rPr lang="fr-FR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FRANCK NGAKO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9F257E-5E31-43AF-B413-2A5287FA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23"/>
            <a:ext cx="306546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D11BDC-641B-46C1-BA65-4285867099E6}"/>
              </a:ext>
            </a:extLst>
          </p:cNvPr>
          <p:cNvSpPr txBox="1"/>
          <p:nvPr/>
        </p:nvSpPr>
        <p:spPr>
          <a:xfrm>
            <a:off x="1112504" y="440699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GROUPE </a:t>
            </a:r>
            <a:r>
              <a:rPr lang="fr-FR" sz="2000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9</a:t>
            </a:r>
            <a:endParaRPr lang="fr-FR" sz="2000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3524" y="329610"/>
            <a:ext cx="5214261" cy="637954"/>
          </a:xfrm>
        </p:spPr>
        <p:txBody>
          <a:bodyPr/>
          <a:lstStyle/>
          <a:p>
            <a:r>
              <a:rPr lang="fr-CM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  <a:endParaRPr lang="fr-FR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71" y="1116419"/>
            <a:ext cx="6953693" cy="39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4A017-91D8-4B2B-A199-E6799B5F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0" y="579088"/>
            <a:ext cx="4076700" cy="1143386"/>
          </a:xfrm>
        </p:spPr>
        <p:txBody>
          <a:bodyPr/>
          <a:lstStyle/>
          <a:p>
            <a:r>
              <a:rPr lang="fr-FR" sz="3600" dirty="0" smtClean="0">
                <a:solidFill>
                  <a:srgbClr val="FF6600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INTERFACE GRAPHIQUE </a:t>
            </a:r>
            <a:r>
              <a:rPr lang="fr-FR" sz="3600" dirty="0">
                <a:solidFill>
                  <a:srgbClr val="FF6600"/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Java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A6CE2-512F-44EB-863A-6691A241F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05F2FE-0EE3-40D6-8C2A-7CBCE6868F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5E46C7E-CF04-40E8-BA88-9F793284AEB8}"/>
              </a:ext>
            </a:extLst>
          </p:cNvPr>
          <p:cNvSpPr txBox="1">
            <a:spLocks/>
          </p:cNvSpPr>
          <p:nvPr/>
        </p:nvSpPr>
        <p:spPr>
          <a:xfrm>
            <a:off x="352187" y="87955"/>
            <a:ext cx="6331466" cy="766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RESSOURCES</a:t>
            </a:r>
          </a:p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MATERIELLES</a:t>
            </a:r>
            <a:endParaRPr lang="fr-FR" b="1" dirty="0">
              <a:solidFill>
                <a:schemeClr val="bg1"/>
              </a:solidFill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325;p22">
            <a:extLst>
              <a:ext uri="{FF2B5EF4-FFF2-40B4-BE49-F238E27FC236}">
                <a16:creationId xmlns:a16="http://schemas.microsoft.com/office/drawing/2014/main" id="{7B29EED3-39C4-4D45-9256-80913AEEFAD5}"/>
              </a:ext>
            </a:extLst>
          </p:cNvPr>
          <p:cNvGrpSpPr/>
          <p:nvPr/>
        </p:nvGrpSpPr>
        <p:grpSpPr>
          <a:xfrm>
            <a:off x="159194" y="237926"/>
            <a:ext cx="214879" cy="233129"/>
            <a:chOff x="5233525" y="4954450"/>
            <a:chExt cx="538275" cy="516350"/>
          </a:xfrm>
        </p:grpSpPr>
        <p:sp>
          <p:nvSpPr>
            <p:cNvPr id="7" name="Google Shape;326;p22">
              <a:extLst>
                <a:ext uri="{FF2B5EF4-FFF2-40B4-BE49-F238E27FC236}">
                  <a16:creationId xmlns:a16="http://schemas.microsoft.com/office/drawing/2014/main" id="{F71A6ACE-991B-498C-9F0E-69CA3C78397C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;p22">
              <a:extLst>
                <a:ext uri="{FF2B5EF4-FFF2-40B4-BE49-F238E27FC236}">
                  <a16:creationId xmlns:a16="http://schemas.microsoft.com/office/drawing/2014/main" id="{7ED6377F-4EBD-42E1-8D5B-A9FB416B0526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8;p22">
              <a:extLst>
                <a:ext uri="{FF2B5EF4-FFF2-40B4-BE49-F238E27FC236}">
                  <a16:creationId xmlns:a16="http://schemas.microsoft.com/office/drawing/2014/main" id="{D1329CD9-6751-4AC8-9D62-8BD5618414B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9;p22">
              <a:extLst>
                <a:ext uri="{FF2B5EF4-FFF2-40B4-BE49-F238E27FC236}">
                  <a16:creationId xmlns:a16="http://schemas.microsoft.com/office/drawing/2014/main" id="{22808C79-685D-4E69-AE2E-46BA87DB889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0;p22">
              <a:extLst>
                <a:ext uri="{FF2B5EF4-FFF2-40B4-BE49-F238E27FC236}">
                  <a16:creationId xmlns:a16="http://schemas.microsoft.com/office/drawing/2014/main" id="{3CD141D9-B52A-42A2-A970-1A8C0136EF80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1;p22">
              <a:extLst>
                <a:ext uri="{FF2B5EF4-FFF2-40B4-BE49-F238E27FC236}">
                  <a16:creationId xmlns:a16="http://schemas.microsoft.com/office/drawing/2014/main" id="{C26060E0-C3ED-4944-8F01-933D864D11B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22">
              <a:extLst>
                <a:ext uri="{FF2B5EF4-FFF2-40B4-BE49-F238E27FC236}">
                  <a16:creationId xmlns:a16="http://schemas.microsoft.com/office/drawing/2014/main" id="{DC769BB7-76C9-4615-BB79-2C10800F49F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3;p22">
              <a:extLst>
                <a:ext uri="{FF2B5EF4-FFF2-40B4-BE49-F238E27FC236}">
                  <a16:creationId xmlns:a16="http://schemas.microsoft.com/office/drawing/2014/main" id="{9BF5B414-2B7B-49B3-8D6C-5037A98C682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4;p22">
              <a:extLst>
                <a:ext uri="{FF2B5EF4-FFF2-40B4-BE49-F238E27FC236}">
                  <a16:creationId xmlns:a16="http://schemas.microsoft.com/office/drawing/2014/main" id="{BD13EA88-4487-4B39-BEA8-881628CC7CC9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5;p22">
              <a:extLst>
                <a:ext uri="{FF2B5EF4-FFF2-40B4-BE49-F238E27FC236}">
                  <a16:creationId xmlns:a16="http://schemas.microsoft.com/office/drawing/2014/main" id="{9EE44200-7065-493F-9A48-FE7A160728FB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6;p22">
              <a:extLst>
                <a:ext uri="{FF2B5EF4-FFF2-40B4-BE49-F238E27FC236}">
                  <a16:creationId xmlns:a16="http://schemas.microsoft.com/office/drawing/2014/main" id="{66FE571D-6105-4AE6-AC49-74CE6F860A7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16FCAFB7-0A3A-4E64-8CB0-B531A346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63" y="16821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HT22 Sensor Pinout, Specs, Equivalents, Circuit &amp; Datasheet">
            <a:extLst>
              <a:ext uri="{FF2B5EF4-FFF2-40B4-BE49-F238E27FC236}">
                <a16:creationId xmlns:a16="http://schemas.microsoft.com/office/drawing/2014/main" id="{40FBE673-4E4E-48B9-B60C-FEB8EC0E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23" y="966664"/>
            <a:ext cx="1863970" cy="15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F32A0DA-8E60-4511-9182-71B1B64D4BE3}"/>
              </a:ext>
            </a:extLst>
          </p:cNvPr>
          <p:cNvSpPr txBox="1"/>
          <p:nvPr/>
        </p:nvSpPr>
        <p:spPr>
          <a:xfrm>
            <a:off x="194922" y="277706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22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98D420-AA37-44A6-A74E-22ED2AD5C40B}"/>
              </a:ext>
            </a:extLst>
          </p:cNvPr>
          <p:cNvSpPr txBox="1"/>
          <p:nvPr/>
        </p:nvSpPr>
        <p:spPr>
          <a:xfrm>
            <a:off x="2063245" y="4236019"/>
            <a:ext cx="145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mosfet</a:t>
            </a:r>
          </a:p>
        </p:txBody>
      </p:sp>
      <p:pic>
        <p:nvPicPr>
          <p:cNvPr id="2056" name="Picture 8" descr="N-Channel MOSFET 60V 30A - COM-10213 - SparkFun Electronics">
            <a:extLst>
              <a:ext uri="{FF2B5EF4-FFF2-40B4-BE49-F238E27FC236}">
                <a16:creationId xmlns:a16="http://schemas.microsoft.com/office/drawing/2014/main" id="{756E4922-A350-4792-8191-05BE8CE1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33" y="2553603"/>
            <a:ext cx="1755824" cy="17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062A6F6-60FC-48C7-A795-3F07B05E11D6}"/>
              </a:ext>
            </a:extLst>
          </p:cNvPr>
          <p:cNvSpPr txBox="1"/>
          <p:nvPr/>
        </p:nvSpPr>
        <p:spPr>
          <a:xfrm>
            <a:off x="3449727" y="2930955"/>
            <a:ext cx="4588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frigo USB</a:t>
            </a:r>
          </a:p>
        </p:txBody>
      </p:sp>
      <p:pic>
        <p:nvPicPr>
          <p:cNvPr id="2060" name="Picture 12" descr="Metal film resistor 1/4 Watt multiple value of resistance - Calcutta  Electronics">
            <a:extLst>
              <a:ext uri="{FF2B5EF4-FFF2-40B4-BE49-F238E27FC236}">
                <a16:creationId xmlns:a16="http://schemas.microsoft.com/office/drawing/2014/main" id="{89C85D3A-E906-4CC2-940A-BBB03B94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64" y="723963"/>
            <a:ext cx="1566945" cy="1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78300FA-5E45-4167-A29C-9D5D9210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79" y="3396013"/>
            <a:ext cx="1628545" cy="10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 électrique spécial automobile 065mm²">
            <a:extLst>
              <a:ext uri="{FF2B5EF4-FFF2-40B4-BE49-F238E27FC236}">
                <a16:creationId xmlns:a16="http://schemas.microsoft.com/office/drawing/2014/main" id="{3A9DC624-9971-47BD-8CB8-956DE2A9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27" y="1068566"/>
            <a:ext cx="1586817" cy="158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Ã©sultat de recherche d'images pour &quot;arduino&quot;">
            <a:extLst>
              <a:ext uri="{FF2B5EF4-FFF2-40B4-BE49-F238E27FC236}">
                <a16:creationId xmlns:a16="http://schemas.microsoft.com/office/drawing/2014/main" id="{68ECFA5C-EF4A-452E-A891-70F3004D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4" y="3404098"/>
            <a:ext cx="1367109" cy="13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 flipH="1">
            <a:off x="758100" y="4636500"/>
            <a:ext cx="89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 Arduino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 flipH="1">
            <a:off x="4096724" y="4636500"/>
            <a:ext cx="144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B3359-FF62-454D-99B0-0010ADA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RESSOURCES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74395-BC6E-4002-8C5E-51293111B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grpSp>
        <p:nvGrpSpPr>
          <p:cNvPr id="18" name="Google Shape;325;p22">
            <a:extLst>
              <a:ext uri="{FF2B5EF4-FFF2-40B4-BE49-F238E27FC236}">
                <a16:creationId xmlns:a16="http://schemas.microsoft.com/office/drawing/2014/main" id="{A3AE9A2F-8393-4741-B23A-27BDC36930E3}"/>
              </a:ext>
            </a:extLst>
          </p:cNvPr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" name="Google Shape;326;p22">
              <a:extLst>
                <a:ext uri="{FF2B5EF4-FFF2-40B4-BE49-F238E27FC236}">
                  <a16:creationId xmlns:a16="http://schemas.microsoft.com/office/drawing/2014/main" id="{C4FACD39-8166-4089-9541-E73CB4A4006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7;p22">
              <a:extLst>
                <a:ext uri="{FF2B5EF4-FFF2-40B4-BE49-F238E27FC236}">
                  <a16:creationId xmlns:a16="http://schemas.microsoft.com/office/drawing/2014/main" id="{3FA1F74A-6180-4CF1-AF45-9C02A648B135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8;p22">
              <a:extLst>
                <a:ext uri="{FF2B5EF4-FFF2-40B4-BE49-F238E27FC236}">
                  <a16:creationId xmlns:a16="http://schemas.microsoft.com/office/drawing/2014/main" id="{2E959FD7-EA89-41EE-90C4-BD23E1561A87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;p22">
              <a:extLst>
                <a:ext uri="{FF2B5EF4-FFF2-40B4-BE49-F238E27FC236}">
                  <a16:creationId xmlns:a16="http://schemas.microsoft.com/office/drawing/2014/main" id="{7DAFAABC-8DCB-4CF7-B005-9FD4D82A611E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0;p22">
              <a:extLst>
                <a:ext uri="{FF2B5EF4-FFF2-40B4-BE49-F238E27FC236}">
                  <a16:creationId xmlns:a16="http://schemas.microsoft.com/office/drawing/2014/main" id="{E9D5FEBD-C5E7-49C1-B3E3-837AF0CDE57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1;p22">
              <a:extLst>
                <a:ext uri="{FF2B5EF4-FFF2-40B4-BE49-F238E27FC236}">
                  <a16:creationId xmlns:a16="http://schemas.microsoft.com/office/drawing/2014/main" id="{1A102E4C-F04C-416F-BE81-54AC2C3FFED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2;p22">
              <a:extLst>
                <a:ext uri="{FF2B5EF4-FFF2-40B4-BE49-F238E27FC236}">
                  <a16:creationId xmlns:a16="http://schemas.microsoft.com/office/drawing/2014/main" id="{566F8BB1-6AF5-46CA-BDCD-44B4EFD1C3E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3;p22">
              <a:extLst>
                <a:ext uri="{FF2B5EF4-FFF2-40B4-BE49-F238E27FC236}">
                  <a16:creationId xmlns:a16="http://schemas.microsoft.com/office/drawing/2014/main" id="{144A4331-8822-4ADA-ACAA-9173A658483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4;p22">
              <a:extLst>
                <a:ext uri="{FF2B5EF4-FFF2-40B4-BE49-F238E27FC236}">
                  <a16:creationId xmlns:a16="http://schemas.microsoft.com/office/drawing/2014/main" id="{4C6F9C19-B994-4C64-9491-5714287E80A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5;p22">
              <a:extLst>
                <a:ext uri="{FF2B5EF4-FFF2-40B4-BE49-F238E27FC236}">
                  <a16:creationId xmlns:a16="http://schemas.microsoft.com/office/drawing/2014/main" id="{A9B1A45D-3878-47B7-87D2-BC219D2012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6;p22">
              <a:extLst>
                <a:ext uri="{FF2B5EF4-FFF2-40B4-BE49-F238E27FC236}">
                  <a16:creationId xmlns:a16="http://schemas.microsoft.com/office/drawing/2014/main" id="{2D3E0E1A-A030-4A7C-AD2A-F6CB164245A7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2" descr="Eclipse IDE: How to Install to program in Java (Windows) - Algol.dev">
            <a:extLst>
              <a:ext uri="{FF2B5EF4-FFF2-40B4-BE49-F238E27FC236}">
                <a16:creationId xmlns:a16="http://schemas.microsoft.com/office/drawing/2014/main" id="{1644BCAD-DAA0-4288-AF92-09CA536E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22" y="1413410"/>
            <a:ext cx="932374" cy="10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rduino — Wikipédia">
            <a:extLst>
              <a:ext uri="{FF2B5EF4-FFF2-40B4-BE49-F238E27FC236}">
                <a16:creationId xmlns:a16="http://schemas.microsoft.com/office/drawing/2014/main" id="{E5D6B4C9-87C6-4725-B124-C1554BF0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16" y="2419165"/>
            <a:ext cx="800367" cy="5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icrosoft PowerPoint logo and symbol, meaning, history, PNG">
            <a:extLst>
              <a:ext uri="{FF2B5EF4-FFF2-40B4-BE49-F238E27FC236}">
                <a16:creationId xmlns:a16="http://schemas.microsoft.com/office/drawing/2014/main" id="{7DA88769-87A1-489F-951E-057D63D4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08" y="4158667"/>
            <a:ext cx="1273079" cy="7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12" y="1784948"/>
            <a:ext cx="1806246" cy="23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874A6EE-5722-4625-A620-CCBE22A3F896}"/>
              </a:ext>
            </a:extLst>
          </p:cNvPr>
          <p:cNvSpPr txBox="1">
            <a:spLocks/>
          </p:cNvSpPr>
          <p:nvPr/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réel</a:t>
            </a:r>
          </a:p>
        </p:txBody>
      </p:sp>
      <p:grpSp>
        <p:nvGrpSpPr>
          <p:cNvPr id="20" name="Google Shape;288;p19">
            <a:extLst>
              <a:ext uri="{FF2B5EF4-FFF2-40B4-BE49-F238E27FC236}">
                <a16:creationId xmlns:a16="http://schemas.microsoft.com/office/drawing/2014/main" id="{F4BB3B81-A3B5-4403-B652-BA3690096C3A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1" name="Google Shape;289;p19">
              <a:extLst>
                <a:ext uri="{FF2B5EF4-FFF2-40B4-BE49-F238E27FC236}">
                  <a16:creationId xmlns:a16="http://schemas.microsoft.com/office/drawing/2014/main" id="{03672ACA-3CEC-4939-B345-756F50005D5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0;p19">
              <a:extLst>
                <a:ext uri="{FF2B5EF4-FFF2-40B4-BE49-F238E27FC236}">
                  <a16:creationId xmlns:a16="http://schemas.microsoft.com/office/drawing/2014/main" id="{F0507D4B-847A-4F70-AAD0-6CC27FE95D8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1;p19">
              <a:extLst>
                <a:ext uri="{FF2B5EF4-FFF2-40B4-BE49-F238E27FC236}">
                  <a16:creationId xmlns:a16="http://schemas.microsoft.com/office/drawing/2014/main" id="{499DC3BE-BA5C-4C98-B7DF-E75EF851940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;p19">
              <a:extLst>
                <a:ext uri="{FF2B5EF4-FFF2-40B4-BE49-F238E27FC236}">
                  <a16:creationId xmlns:a16="http://schemas.microsoft.com/office/drawing/2014/main" id="{99395DD7-B4B1-4C06-82B6-5F75D659D86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3;p19">
              <a:extLst>
                <a:ext uri="{FF2B5EF4-FFF2-40B4-BE49-F238E27FC236}">
                  <a16:creationId xmlns:a16="http://schemas.microsoft.com/office/drawing/2014/main" id="{DDC687F2-FB28-4947-B90A-79EE529E492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4;p19">
              <a:extLst>
                <a:ext uri="{FF2B5EF4-FFF2-40B4-BE49-F238E27FC236}">
                  <a16:creationId xmlns:a16="http://schemas.microsoft.com/office/drawing/2014/main" id="{861DA1C8-4657-4283-AC3A-4891511FA05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5;p19">
              <a:extLst>
                <a:ext uri="{FF2B5EF4-FFF2-40B4-BE49-F238E27FC236}">
                  <a16:creationId xmlns:a16="http://schemas.microsoft.com/office/drawing/2014/main" id="{B41F6717-881C-48EF-B10E-126740607EE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251EEA8-3F74-4CAC-BBA7-5DA24A54D9DE}"/>
              </a:ext>
            </a:extLst>
          </p:cNvPr>
          <p:cNvSpPr txBox="1"/>
          <p:nvPr/>
        </p:nvSpPr>
        <p:spPr>
          <a:xfrm>
            <a:off x="997979" y="4644323"/>
            <a:ext cx="572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Le projet s’est déroulé du </a:t>
            </a:r>
            <a:r>
              <a:rPr lang="fr-FR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12 Décembre 2022 </a:t>
            </a:r>
            <a:r>
              <a:rPr lang="fr-FR" b="1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au </a:t>
            </a:r>
            <a:r>
              <a:rPr lang="fr-FR" b="1" dirty="0" smtClean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13 Janvier 2023 </a:t>
            </a:r>
            <a:endParaRPr lang="fr-FR" b="1" dirty="0">
              <a:latin typeface="Times New Roman" panose="02020603050405020304" pitchFamily="18" charset="0"/>
              <a:ea typeface="Roboto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RÃ©sultat de recherche d'images pour &quot;planning bonhomme&quot;">
            <a:extLst>
              <a:ext uri="{FF2B5EF4-FFF2-40B4-BE49-F238E27FC236}">
                <a16:creationId xmlns:a16="http://schemas.microsoft.com/office/drawing/2014/main" id="{4B60E681-17F8-45BA-9639-E425A4C4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25" y="113671"/>
            <a:ext cx="1586211" cy="14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8" y="1371600"/>
            <a:ext cx="8298435" cy="32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874A6EE-5722-4625-A620-CCBE22A3F896}"/>
              </a:ext>
            </a:extLst>
          </p:cNvPr>
          <p:cNvSpPr txBox="1">
            <a:spLocks/>
          </p:cNvSpPr>
          <p:nvPr/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prévisionnel</a:t>
            </a:r>
          </a:p>
        </p:txBody>
      </p:sp>
      <p:grpSp>
        <p:nvGrpSpPr>
          <p:cNvPr id="20" name="Google Shape;288;p19">
            <a:extLst>
              <a:ext uri="{FF2B5EF4-FFF2-40B4-BE49-F238E27FC236}">
                <a16:creationId xmlns:a16="http://schemas.microsoft.com/office/drawing/2014/main" id="{C7CCA4B9-5BCF-4B69-8E80-6539868C41D0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1" name="Google Shape;289;p19">
              <a:extLst>
                <a:ext uri="{FF2B5EF4-FFF2-40B4-BE49-F238E27FC236}">
                  <a16:creationId xmlns:a16="http://schemas.microsoft.com/office/drawing/2014/main" id="{C53EEACE-DDFA-4E05-8224-4D312F10F33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0;p19">
              <a:extLst>
                <a:ext uri="{FF2B5EF4-FFF2-40B4-BE49-F238E27FC236}">
                  <a16:creationId xmlns:a16="http://schemas.microsoft.com/office/drawing/2014/main" id="{83EA9333-7174-4667-BD81-4E0EB57225C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1;p19">
              <a:extLst>
                <a:ext uri="{FF2B5EF4-FFF2-40B4-BE49-F238E27FC236}">
                  <a16:creationId xmlns:a16="http://schemas.microsoft.com/office/drawing/2014/main" id="{DAE5024D-7C13-46B0-84CC-52F0BA4B23C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2;p19">
              <a:extLst>
                <a:ext uri="{FF2B5EF4-FFF2-40B4-BE49-F238E27FC236}">
                  <a16:creationId xmlns:a16="http://schemas.microsoft.com/office/drawing/2014/main" id="{667D3007-E71A-43E3-B538-4A048B87963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3;p19">
              <a:extLst>
                <a:ext uri="{FF2B5EF4-FFF2-40B4-BE49-F238E27FC236}">
                  <a16:creationId xmlns:a16="http://schemas.microsoft.com/office/drawing/2014/main" id="{C66E8E97-C8AC-45C0-B2CC-B29818BFA3B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4;p19">
              <a:extLst>
                <a:ext uri="{FF2B5EF4-FFF2-40B4-BE49-F238E27FC236}">
                  <a16:creationId xmlns:a16="http://schemas.microsoft.com/office/drawing/2014/main" id="{EAB3277C-89B5-4AD1-B176-F93AB78C223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5;p19">
              <a:extLst>
                <a:ext uri="{FF2B5EF4-FFF2-40B4-BE49-F238E27FC236}">
                  <a16:creationId xmlns:a16="http://schemas.microsoft.com/office/drawing/2014/main" id="{DB2DD3A8-8083-400C-9C28-F4F20A0E218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2" descr="RÃ©sultat de recherche d'images pour &quot;planning bonhomme&quot;">
            <a:extLst>
              <a:ext uri="{FF2B5EF4-FFF2-40B4-BE49-F238E27FC236}">
                <a16:creationId xmlns:a16="http://schemas.microsoft.com/office/drawing/2014/main" id="{05AE41A1-BFF5-4C17-B9CF-6CA0B31A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256" y="191400"/>
            <a:ext cx="1460144" cy="14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3" y="1424763"/>
            <a:ext cx="8644270" cy="338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820801" y="3610753"/>
            <a:ext cx="4194048" cy="739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3DFC7792-9718-4342-91AB-D3EF75FF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52" y="2262997"/>
            <a:ext cx="14986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1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1A07A40-0904-4FCD-BF83-C7867037A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96" y="3216969"/>
            <a:ext cx="4985516" cy="2513979"/>
          </a:xfrm>
        </p:spPr>
        <p:txBody>
          <a:bodyPr/>
          <a:lstStyle/>
          <a:p>
            <a:pPr algn="ctr"/>
            <a:r>
              <a:rPr lang="fr-CM" sz="4000" b="1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ET SIMULATION</a:t>
            </a:r>
            <a:endParaRPr lang="fr-FR" sz="40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722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3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024300" y="215894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ATTENTION</a:t>
            </a:r>
            <a:endParaRPr sz="4000" dirty="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03DE1148-FC13-4CCF-AABC-68A66F77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20" y="1946034"/>
            <a:ext cx="14986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du travail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01;p26">
            <a:extLst>
              <a:ext uri="{FF2B5EF4-FFF2-40B4-BE49-F238E27FC236}">
                <a16:creationId xmlns:a16="http://schemas.microsoft.com/office/drawing/2014/main" id="{EBB5DBD7-5C2F-407E-AC28-CD34F34BA092}"/>
              </a:ext>
            </a:extLst>
          </p:cNvPr>
          <p:cNvGrpSpPr/>
          <p:nvPr/>
        </p:nvGrpSpPr>
        <p:grpSpPr>
          <a:xfrm>
            <a:off x="115603" y="1164966"/>
            <a:ext cx="3284064" cy="757523"/>
            <a:chOff x="-1535283" y="1287960"/>
            <a:chExt cx="11486579" cy="2067200"/>
          </a:xfrm>
        </p:grpSpPr>
        <p:sp>
          <p:nvSpPr>
            <p:cNvPr id="21" name="Google Shape;402;p26">
              <a:extLst>
                <a:ext uri="{FF2B5EF4-FFF2-40B4-BE49-F238E27FC236}">
                  <a16:creationId xmlns:a16="http://schemas.microsoft.com/office/drawing/2014/main" id="{845F4229-2CD0-4842-AF2E-5C1EF149BC1A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" name="Google Shape;403;p26">
              <a:extLst>
                <a:ext uri="{FF2B5EF4-FFF2-40B4-BE49-F238E27FC236}">
                  <a16:creationId xmlns:a16="http://schemas.microsoft.com/office/drawing/2014/main" id="{8D128A2E-7C8B-41C2-A581-506058551B9D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3" name="Google Shape;404;p26">
              <a:extLst>
                <a:ext uri="{FF2B5EF4-FFF2-40B4-BE49-F238E27FC236}">
                  <a16:creationId xmlns:a16="http://schemas.microsoft.com/office/drawing/2014/main" id="{9933BF2F-210A-469E-ACFD-942114F1E80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Google Shape;405;p26">
              <a:extLst>
                <a:ext uri="{FF2B5EF4-FFF2-40B4-BE49-F238E27FC236}">
                  <a16:creationId xmlns:a16="http://schemas.microsoft.com/office/drawing/2014/main" id="{8B32A2FD-8B7C-4106-B808-60C11C00F346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Google Shape;406;p26">
              <a:extLst>
                <a:ext uri="{FF2B5EF4-FFF2-40B4-BE49-F238E27FC236}">
                  <a16:creationId xmlns:a16="http://schemas.microsoft.com/office/drawing/2014/main" id="{ACB5BE91-2B8D-42B5-AA51-E908992D32ED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6" name="Google Shape;407;p26">
            <a:extLst>
              <a:ext uri="{FF2B5EF4-FFF2-40B4-BE49-F238E27FC236}">
                <a16:creationId xmlns:a16="http://schemas.microsoft.com/office/drawing/2014/main" id="{5721A7B6-2909-4AC4-B91C-8F5A9C8E6250}"/>
              </a:ext>
            </a:extLst>
          </p:cNvPr>
          <p:cNvSpPr txBox="1">
            <a:spLocks/>
          </p:cNvSpPr>
          <p:nvPr/>
        </p:nvSpPr>
        <p:spPr>
          <a:xfrm>
            <a:off x="12941" y="1310399"/>
            <a:ext cx="3410115" cy="45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27" name="Google Shape;401;p26">
            <a:extLst>
              <a:ext uri="{FF2B5EF4-FFF2-40B4-BE49-F238E27FC236}">
                <a16:creationId xmlns:a16="http://schemas.microsoft.com/office/drawing/2014/main" id="{54F966CE-374C-4617-9E62-879736002F99}"/>
              </a:ext>
            </a:extLst>
          </p:cNvPr>
          <p:cNvGrpSpPr/>
          <p:nvPr/>
        </p:nvGrpSpPr>
        <p:grpSpPr>
          <a:xfrm>
            <a:off x="358733" y="1726893"/>
            <a:ext cx="3589153" cy="766200"/>
            <a:chOff x="-1535283" y="1287960"/>
            <a:chExt cx="11486579" cy="2067200"/>
          </a:xfrm>
        </p:grpSpPr>
        <p:sp>
          <p:nvSpPr>
            <p:cNvPr id="28" name="Google Shape;402;p26">
              <a:extLst>
                <a:ext uri="{FF2B5EF4-FFF2-40B4-BE49-F238E27FC236}">
                  <a16:creationId xmlns:a16="http://schemas.microsoft.com/office/drawing/2014/main" id="{11811B4A-84D4-428D-97F8-573C073232AB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Google Shape;403;p26">
              <a:extLst>
                <a:ext uri="{FF2B5EF4-FFF2-40B4-BE49-F238E27FC236}">
                  <a16:creationId xmlns:a16="http://schemas.microsoft.com/office/drawing/2014/main" id="{EE4E98D8-880C-470A-BE92-44137AEB09E6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404;p26">
              <a:extLst>
                <a:ext uri="{FF2B5EF4-FFF2-40B4-BE49-F238E27FC236}">
                  <a16:creationId xmlns:a16="http://schemas.microsoft.com/office/drawing/2014/main" id="{6380FEB5-79D7-4E76-A49D-87EDA0380CB1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Google Shape;405;p26">
              <a:extLst>
                <a:ext uri="{FF2B5EF4-FFF2-40B4-BE49-F238E27FC236}">
                  <a16:creationId xmlns:a16="http://schemas.microsoft.com/office/drawing/2014/main" id="{067E5290-8D8D-4C1A-A7E8-6EDFB96479A9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406;p26">
              <a:extLst>
                <a:ext uri="{FF2B5EF4-FFF2-40B4-BE49-F238E27FC236}">
                  <a16:creationId xmlns:a16="http://schemas.microsoft.com/office/drawing/2014/main" id="{A885860A-ADC0-493E-8EF1-E91AE8D7E60F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3" name="Google Shape;407;p26">
            <a:extLst>
              <a:ext uri="{FF2B5EF4-FFF2-40B4-BE49-F238E27FC236}">
                <a16:creationId xmlns:a16="http://schemas.microsoft.com/office/drawing/2014/main" id="{57932F95-A2B4-4F0B-BD44-D3583A941BFA}"/>
              </a:ext>
            </a:extLst>
          </p:cNvPr>
          <p:cNvSpPr txBox="1">
            <a:spLocks/>
          </p:cNvSpPr>
          <p:nvPr/>
        </p:nvSpPr>
        <p:spPr>
          <a:xfrm>
            <a:off x="546915" y="1872041"/>
            <a:ext cx="3410115" cy="45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</a:p>
        </p:txBody>
      </p:sp>
      <p:grpSp>
        <p:nvGrpSpPr>
          <p:cNvPr id="34" name="Google Shape;401;p26">
            <a:extLst>
              <a:ext uri="{FF2B5EF4-FFF2-40B4-BE49-F238E27FC236}">
                <a16:creationId xmlns:a16="http://schemas.microsoft.com/office/drawing/2014/main" id="{9E7B6A39-CE31-43E4-B6E7-8C9B7D647DC4}"/>
              </a:ext>
            </a:extLst>
          </p:cNvPr>
          <p:cNvGrpSpPr/>
          <p:nvPr/>
        </p:nvGrpSpPr>
        <p:grpSpPr>
          <a:xfrm>
            <a:off x="918917" y="2358398"/>
            <a:ext cx="3646524" cy="766200"/>
            <a:chOff x="-1535283" y="1287960"/>
            <a:chExt cx="11486579" cy="2067200"/>
          </a:xfrm>
        </p:grpSpPr>
        <p:sp>
          <p:nvSpPr>
            <p:cNvPr id="35" name="Google Shape;402;p26">
              <a:extLst>
                <a:ext uri="{FF2B5EF4-FFF2-40B4-BE49-F238E27FC236}">
                  <a16:creationId xmlns:a16="http://schemas.microsoft.com/office/drawing/2014/main" id="{95235BC7-A39F-495D-84DC-B5C865FDCB70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6" name="Google Shape;403;p26">
              <a:extLst>
                <a:ext uri="{FF2B5EF4-FFF2-40B4-BE49-F238E27FC236}">
                  <a16:creationId xmlns:a16="http://schemas.microsoft.com/office/drawing/2014/main" id="{C7327E50-0E36-44E8-BE79-3A37F8C7F6FC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Google Shape;404;p26">
              <a:extLst>
                <a:ext uri="{FF2B5EF4-FFF2-40B4-BE49-F238E27FC236}">
                  <a16:creationId xmlns:a16="http://schemas.microsoft.com/office/drawing/2014/main" id="{8D7DC83D-A562-44DE-A4F0-EEEA9686CCD5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Google Shape;405;p26">
              <a:extLst>
                <a:ext uri="{FF2B5EF4-FFF2-40B4-BE49-F238E27FC236}">
                  <a16:creationId xmlns:a16="http://schemas.microsoft.com/office/drawing/2014/main" id="{C3AB5DFA-355E-44DB-93DD-E7D939A2FDE2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" name="Google Shape;406;p26">
              <a:extLst>
                <a:ext uri="{FF2B5EF4-FFF2-40B4-BE49-F238E27FC236}">
                  <a16:creationId xmlns:a16="http://schemas.microsoft.com/office/drawing/2014/main" id="{D93535F5-323A-4E9A-98FB-C5BDAC93D07E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" name="Google Shape;407;p26">
            <a:extLst>
              <a:ext uri="{FF2B5EF4-FFF2-40B4-BE49-F238E27FC236}">
                <a16:creationId xmlns:a16="http://schemas.microsoft.com/office/drawing/2014/main" id="{6B981512-FB87-42C6-B557-878FC786A97F}"/>
              </a:ext>
            </a:extLst>
          </p:cNvPr>
          <p:cNvSpPr txBox="1">
            <a:spLocks/>
          </p:cNvSpPr>
          <p:nvPr/>
        </p:nvSpPr>
        <p:spPr>
          <a:xfrm>
            <a:off x="593630" y="2502914"/>
            <a:ext cx="3410115" cy="45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</a:p>
        </p:txBody>
      </p:sp>
      <p:grpSp>
        <p:nvGrpSpPr>
          <p:cNvPr id="41" name="Google Shape;401;p26">
            <a:extLst>
              <a:ext uri="{FF2B5EF4-FFF2-40B4-BE49-F238E27FC236}">
                <a16:creationId xmlns:a16="http://schemas.microsoft.com/office/drawing/2014/main" id="{20D0B580-24FF-4971-B50F-76BCA2F9E829}"/>
              </a:ext>
            </a:extLst>
          </p:cNvPr>
          <p:cNvGrpSpPr/>
          <p:nvPr/>
        </p:nvGrpSpPr>
        <p:grpSpPr>
          <a:xfrm>
            <a:off x="1507870" y="2959455"/>
            <a:ext cx="3688865" cy="766200"/>
            <a:chOff x="-1535283" y="1287960"/>
            <a:chExt cx="11486579" cy="2067200"/>
          </a:xfrm>
        </p:grpSpPr>
        <p:sp>
          <p:nvSpPr>
            <p:cNvPr id="42" name="Google Shape;402;p26">
              <a:extLst>
                <a:ext uri="{FF2B5EF4-FFF2-40B4-BE49-F238E27FC236}">
                  <a16:creationId xmlns:a16="http://schemas.microsoft.com/office/drawing/2014/main" id="{9BA757C9-156F-49AF-928F-97A2A89A7D76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3" name="Google Shape;403;p26">
              <a:extLst>
                <a:ext uri="{FF2B5EF4-FFF2-40B4-BE49-F238E27FC236}">
                  <a16:creationId xmlns:a16="http://schemas.microsoft.com/office/drawing/2014/main" id="{69FF217A-A220-4A19-97CF-55B355C83108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4" name="Google Shape;404;p26">
              <a:extLst>
                <a:ext uri="{FF2B5EF4-FFF2-40B4-BE49-F238E27FC236}">
                  <a16:creationId xmlns:a16="http://schemas.microsoft.com/office/drawing/2014/main" id="{B61D21CF-73CD-4B6A-958E-451CE8C1E960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5" name="Google Shape;405;p26">
              <a:extLst>
                <a:ext uri="{FF2B5EF4-FFF2-40B4-BE49-F238E27FC236}">
                  <a16:creationId xmlns:a16="http://schemas.microsoft.com/office/drawing/2014/main" id="{9BBA048C-6EE8-4E80-B097-987704F986BC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6" name="Google Shape;406;p26">
              <a:extLst>
                <a:ext uri="{FF2B5EF4-FFF2-40B4-BE49-F238E27FC236}">
                  <a16:creationId xmlns:a16="http://schemas.microsoft.com/office/drawing/2014/main" id="{A425DAE8-7F05-46AE-B9D3-223E862B86B0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7" name="Google Shape;407;p26">
            <a:extLst>
              <a:ext uri="{FF2B5EF4-FFF2-40B4-BE49-F238E27FC236}">
                <a16:creationId xmlns:a16="http://schemas.microsoft.com/office/drawing/2014/main" id="{7D99E6EA-C932-4999-AFE2-59470F4AB5AA}"/>
              </a:ext>
            </a:extLst>
          </p:cNvPr>
          <p:cNvSpPr txBox="1">
            <a:spLocks/>
          </p:cNvSpPr>
          <p:nvPr/>
        </p:nvSpPr>
        <p:spPr>
          <a:xfrm>
            <a:off x="1674958" y="3095619"/>
            <a:ext cx="3142861" cy="44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du travail</a:t>
            </a:r>
          </a:p>
        </p:txBody>
      </p:sp>
      <p:grpSp>
        <p:nvGrpSpPr>
          <p:cNvPr id="48" name="Google Shape;401;p26">
            <a:extLst>
              <a:ext uri="{FF2B5EF4-FFF2-40B4-BE49-F238E27FC236}">
                <a16:creationId xmlns:a16="http://schemas.microsoft.com/office/drawing/2014/main" id="{DD77830B-755C-4C5E-AAE5-024646A09FB7}"/>
              </a:ext>
            </a:extLst>
          </p:cNvPr>
          <p:cNvGrpSpPr/>
          <p:nvPr/>
        </p:nvGrpSpPr>
        <p:grpSpPr>
          <a:xfrm>
            <a:off x="2041452" y="3562337"/>
            <a:ext cx="4751188" cy="947344"/>
            <a:chOff x="-1535283" y="1287960"/>
            <a:chExt cx="11486579" cy="2067200"/>
          </a:xfrm>
        </p:grpSpPr>
        <p:sp>
          <p:nvSpPr>
            <p:cNvPr id="49" name="Google Shape;402;p26">
              <a:extLst>
                <a:ext uri="{FF2B5EF4-FFF2-40B4-BE49-F238E27FC236}">
                  <a16:creationId xmlns:a16="http://schemas.microsoft.com/office/drawing/2014/main" id="{99EB80A3-F500-4248-8F8B-C4BE92778F90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403;p26">
              <a:extLst>
                <a:ext uri="{FF2B5EF4-FFF2-40B4-BE49-F238E27FC236}">
                  <a16:creationId xmlns:a16="http://schemas.microsoft.com/office/drawing/2014/main" id="{95968C7D-01EC-45C3-A452-86768C107BFB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1" name="Google Shape;404;p26">
              <a:extLst>
                <a:ext uri="{FF2B5EF4-FFF2-40B4-BE49-F238E27FC236}">
                  <a16:creationId xmlns:a16="http://schemas.microsoft.com/office/drawing/2014/main" id="{033D40E2-05AF-49A1-BE9A-79F198A0D854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2" name="Google Shape;405;p26">
              <a:extLst>
                <a:ext uri="{FF2B5EF4-FFF2-40B4-BE49-F238E27FC236}">
                  <a16:creationId xmlns:a16="http://schemas.microsoft.com/office/drawing/2014/main" id="{17DB6548-AE41-451B-982D-7022DEA896DD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3" name="Google Shape;406;p26">
              <a:extLst>
                <a:ext uri="{FF2B5EF4-FFF2-40B4-BE49-F238E27FC236}">
                  <a16:creationId xmlns:a16="http://schemas.microsoft.com/office/drawing/2014/main" id="{24BC333F-8FDE-4DA1-9C04-4F61F9B4DA67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4" name="Google Shape;407;p26">
            <a:extLst>
              <a:ext uri="{FF2B5EF4-FFF2-40B4-BE49-F238E27FC236}">
                <a16:creationId xmlns:a16="http://schemas.microsoft.com/office/drawing/2014/main" id="{BC1E6092-2D81-45D2-80DE-7714A7366EC3}"/>
              </a:ext>
            </a:extLst>
          </p:cNvPr>
          <p:cNvSpPr txBox="1">
            <a:spLocks/>
          </p:cNvSpPr>
          <p:nvPr/>
        </p:nvSpPr>
        <p:spPr>
          <a:xfrm>
            <a:off x="2755273" y="3852466"/>
            <a:ext cx="3316336" cy="41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CM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 </a:t>
            </a:r>
            <a:r>
              <a:rPr lang="fr-C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simulation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oogle Shape;401;p26">
            <a:extLst>
              <a:ext uri="{FF2B5EF4-FFF2-40B4-BE49-F238E27FC236}">
                <a16:creationId xmlns:a16="http://schemas.microsoft.com/office/drawing/2014/main" id="{F7F2A313-4BB0-46BB-88D0-A818F6EEFEF1}"/>
              </a:ext>
            </a:extLst>
          </p:cNvPr>
          <p:cNvGrpSpPr/>
          <p:nvPr/>
        </p:nvGrpSpPr>
        <p:grpSpPr>
          <a:xfrm>
            <a:off x="3538381" y="4300818"/>
            <a:ext cx="3256533" cy="842682"/>
            <a:chOff x="-1535283" y="1287960"/>
            <a:chExt cx="11486579" cy="2067200"/>
          </a:xfrm>
        </p:grpSpPr>
        <p:sp>
          <p:nvSpPr>
            <p:cNvPr id="63" name="Google Shape;402;p26">
              <a:extLst>
                <a:ext uri="{FF2B5EF4-FFF2-40B4-BE49-F238E27FC236}">
                  <a16:creationId xmlns:a16="http://schemas.microsoft.com/office/drawing/2014/main" id="{9CABEFC7-BBEF-4873-96C7-242ECF9C970C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4" name="Google Shape;403;p26">
              <a:extLst>
                <a:ext uri="{FF2B5EF4-FFF2-40B4-BE49-F238E27FC236}">
                  <a16:creationId xmlns:a16="http://schemas.microsoft.com/office/drawing/2014/main" id="{613D0FC9-E136-4856-A8B5-8E71870FF18A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5" name="Google Shape;404;p26">
              <a:extLst>
                <a:ext uri="{FF2B5EF4-FFF2-40B4-BE49-F238E27FC236}">
                  <a16:creationId xmlns:a16="http://schemas.microsoft.com/office/drawing/2014/main" id="{3C26FBAF-7038-4A02-ACB5-E255500B2D47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6" name="Google Shape;405;p26">
              <a:extLst>
                <a:ext uri="{FF2B5EF4-FFF2-40B4-BE49-F238E27FC236}">
                  <a16:creationId xmlns:a16="http://schemas.microsoft.com/office/drawing/2014/main" id="{EBC38E39-DFFA-40C2-B194-9E232D102A7B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7" name="Google Shape;406;p26">
              <a:extLst>
                <a:ext uri="{FF2B5EF4-FFF2-40B4-BE49-F238E27FC236}">
                  <a16:creationId xmlns:a16="http://schemas.microsoft.com/office/drawing/2014/main" id="{64E6F173-56D2-422A-808B-64649836F9BA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68" name="Google Shape;407;p26">
            <a:extLst>
              <a:ext uri="{FF2B5EF4-FFF2-40B4-BE49-F238E27FC236}">
                <a16:creationId xmlns:a16="http://schemas.microsoft.com/office/drawing/2014/main" id="{E9A51C9A-100F-4AD8-9887-C11D46B6F21D}"/>
              </a:ext>
            </a:extLst>
          </p:cNvPr>
          <p:cNvSpPr txBox="1">
            <a:spLocks/>
          </p:cNvSpPr>
          <p:nvPr/>
        </p:nvSpPr>
        <p:spPr>
          <a:xfrm>
            <a:off x="2934586" y="4509688"/>
            <a:ext cx="3923295" cy="50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40" grpId="0"/>
      <p:bldP spid="47" grpId="0"/>
      <p:bldP spid="54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48856" y="3580273"/>
            <a:ext cx="4845093" cy="739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0E85263D-F0B2-40B2-951E-207FC357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04" y="1658112"/>
            <a:ext cx="16541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1A07A40-0904-4FCD-BF83-C7867037A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12" y="3216970"/>
            <a:ext cx="4382046" cy="1419530"/>
          </a:xfrm>
        </p:spPr>
        <p:txBody>
          <a:bodyPr/>
          <a:lstStyle/>
          <a:p>
            <a:pPr algn="ctr"/>
            <a:r>
              <a:rPr lang="fr-FR" sz="40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</a:p>
        </p:txBody>
      </p:sp>
      <p:pic>
        <p:nvPicPr>
          <p:cNvPr id="2050" name="Picture 2" descr="RÃ©sultat de recherche d'images pour &quot;prÃ©sentation BONHOMME&quot;">
            <a:extLst>
              <a:ext uri="{FF2B5EF4-FFF2-40B4-BE49-F238E27FC236}">
                <a16:creationId xmlns:a16="http://schemas.microsoft.com/office/drawing/2014/main" id="{4A486337-D9CB-4E41-9348-48D4F69BD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93" y="1829193"/>
            <a:ext cx="2253407" cy="20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5</a:t>
            </a:r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 idx="4294967295"/>
          </p:nvPr>
        </p:nvSpPr>
        <p:spPr>
          <a:xfrm>
            <a:off x="415908" y="-35567"/>
            <a:ext cx="5257800" cy="766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632" y="233119"/>
            <a:ext cx="249407" cy="229390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499730" y="1201479"/>
            <a:ext cx="7591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à disposition un mini frigo USB dans lequel nous y insérons une canette mais à la température extérieure au frigo provoque des perturbations thermiques sur notre canette d’ou l’utilisation d’une carte </a:t>
            </a:r>
            <a:r>
              <a:rPr lang="fr-C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CM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rduino et la conception d’une interface graphique afin d’apporter une solution à ce problème.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6</a:t>
            </a:r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 idx="4294967295"/>
          </p:nvPr>
        </p:nvSpPr>
        <p:spPr>
          <a:xfrm>
            <a:off x="238812" y="238663"/>
            <a:ext cx="5354919" cy="2079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PROBLEMATIQUE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-106326" y="170121"/>
            <a:ext cx="382773" cy="276446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</p:grpSp>
      <p:pic>
        <p:nvPicPr>
          <p:cNvPr id="20" name="Image 4">
            <a:extLst>
              <a:ext uri="{FF2B5EF4-FFF2-40B4-BE49-F238E27FC236}">
                <a16:creationId xmlns:a16="http://schemas.microsoft.com/office/drawing/2014/main" id="{ECC1F9A4-D190-4879-AF84-A1D34713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87" y="1642450"/>
            <a:ext cx="2509838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Google Shape;221;p14">
            <a:extLst>
              <a:ext uri="{FF2B5EF4-FFF2-40B4-BE49-F238E27FC236}">
                <a16:creationId xmlns:a16="http://schemas.microsoft.com/office/drawing/2014/main" id="{8128DEAA-1DED-4985-87B9-0DDBFD3FAE82}"/>
              </a:ext>
            </a:extLst>
          </p:cNvPr>
          <p:cNvSpPr txBox="1">
            <a:spLocks/>
          </p:cNvSpPr>
          <p:nvPr/>
        </p:nvSpPr>
        <p:spPr>
          <a:xfrm>
            <a:off x="837560" y="1206393"/>
            <a:ext cx="5538584" cy="2119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Comment réguler la température interne de notre mini frigo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rPr>
              <a:t>depuis une interface java ?</a:t>
            </a:r>
          </a:p>
        </p:txBody>
      </p:sp>
    </p:spTree>
    <p:extLst>
      <p:ext uri="{BB962C8B-B14F-4D97-AF65-F5344CB8AC3E}">
        <p14:creationId xmlns:p14="http://schemas.microsoft.com/office/powerpoint/2010/main" val="7073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/>
              <a:t>7</a:t>
            </a:r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 idx="4294967295"/>
          </p:nvPr>
        </p:nvSpPr>
        <p:spPr>
          <a:xfrm>
            <a:off x="415908" y="-35567"/>
            <a:ext cx="5257800" cy="766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62974" y="220681"/>
            <a:ext cx="249407" cy="229390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</p:grpSp>
      <p:pic>
        <p:nvPicPr>
          <p:cNvPr id="11" name="Picture 2" descr="RÃ©sultat de recherche d'images pour &quot;enjeux&quot;">
            <a:extLst>
              <a:ext uri="{FF2B5EF4-FFF2-40B4-BE49-F238E27FC236}">
                <a16:creationId xmlns:a16="http://schemas.microsoft.com/office/drawing/2014/main" id="{014120B5-5B13-4196-B316-48CE3CD9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76" y="604237"/>
            <a:ext cx="2775207" cy="166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221;p14">
            <a:extLst>
              <a:ext uri="{FF2B5EF4-FFF2-40B4-BE49-F238E27FC236}">
                <a16:creationId xmlns:a16="http://schemas.microsoft.com/office/drawing/2014/main" id="{2874B321-C0E9-4446-B123-B6C5F2A5987D}"/>
              </a:ext>
            </a:extLst>
          </p:cNvPr>
          <p:cNvSpPr txBox="1">
            <a:spLocks/>
          </p:cNvSpPr>
          <p:nvPr/>
        </p:nvSpPr>
        <p:spPr>
          <a:xfrm>
            <a:off x="474157" y="277545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4000" dirty="0">
              <a:solidFill>
                <a:srgbClr val="FF6600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70E8C78-16A5-4E68-AF5C-6091EF64962A}"/>
              </a:ext>
            </a:extLst>
          </p:cNvPr>
          <p:cNvGrpSpPr/>
          <p:nvPr/>
        </p:nvGrpSpPr>
        <p:grpSpPr>
          <a:xfrm>
            <a:off x="-124189" y="2140186"/>
            <a:ext cx="2822235" cy="2563151"/>
            <a:chOff x="1507257" y="231828"/>
            <a:chExt cx="1530560" cy="1530560"/>
          </a:xfrm>
          <a:solidFill>
            <a:schemeClr val="accent1">
              <a:lumMod val="75000"/>
            </a:schemeClr>
          </a:solidFill>
        </p:grpSpPr>
        <p:sp>
          <p:nvSpPr>
            <p:cNvPr id="14" name="Forme 13">
              <a:extLst>
                <a:ext uri="{FF2B5EF4-FFF2-40B4-BE49-F238E27FC236}">
                  <a16:creationId xmlns:a16="http://schemas.microsoft.com/office/drawing/2014/main" id="{9A1564B6-F170-4D00-817E-A0D9B1947E34}"/>
                </a:ext>
              </a:extLst>
            </p:cNvPr>
            <p:cNvSpPr/>
            <p:nvPr/>
          </p:nvSpPr>
          <p:spPr>
            <a:xfrm rot="20700000">
              <a:off x="1507257" y="231828"/>
              <a:ext cx="1530560" cy="1530560"/>
            </a:xfrm>
            <a:prstGeom prst="gear6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5" name="Forme 4">
              <a:extLst>
                <a:ext uri="{FF2B5EF4-FFF2-40B4-BE49-F238E27FC236}">
                  <a16:creationId xmlns:a16="http://schemas.microsoft.com/office/drawing/2014/main" id="{D027B609-ED5E-412C-B679-63718B7327B8}"/>
                </a:ext>
              </a:extLst>
            </p:cNvPr>
            <p:cNvSpPr txBox="1"/>
            <p:nvPr/>
          </p:nvSpPr>
          <p:spPr>
            <a:xfrm>
              <a:off x="1827897" y="595544"/>
              <a:ext cx="859166" cy="859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Alerter en cas de condensation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2F09140-48CB-4A3C-8CEA-27C0AB0C3842}"/>
              </a:ext>
            </a:extLst>
          </p:cNvPr>
          <p:cNvGrpSpPr/>
          <p:nvPr/>
        </p:nvGrpSpPr>
        <p:grpSpPr>
          <a:xfrm>
            <a:off x="2510725" y="372701"/>
            <a:ext cx="2316456" cy="1979659"/>
            <a:chOff x="1240608" y="1757386"/>
            <a:chExt cx="2147917" cy="2147917"/>
          </a:xfrm>
        </p:grpSpPr>
        <p:sp>
          <p:nvSpPr>
            <p:cNvPr id="17" name="Forme 16">
              <a:extLst>
                <a:ext uri="{FF2B5EF4-FFF2-40B4-BE49-F238E27FC236}">
                  <a16:creationId xmlns:a16="http://schemas.microsoft.com/office/drawing/2014/main" id="{7E4427C6-FE28-4539-9090-340926956861}"/>
                </a:ext>
              </a:extLst>
            </p:cNvPr>
            <p:cNvSpPr/>
            <p:nvPr/>
          </p:nvSpPr>
          <p:spPr>
            <a:xfrm>
              <a:off x="1240608" y="1757386"/>
              <a:ext cx="2147917" cy="2147917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orme 4">
              <a:extLst>
                <a:ext uri="{FF2B5EF4-FFF2-40B4-BE49-F238E27FC236}">
                  <a16:creationId xmlns:a16="http://schemas.microsoft.com/office/drawing/2014/main" id="{783986BC-354F-483D-AC95-A841219A4CC9}"/>
                </a:ext>
              </a:extLst>
            </p:cNvPr>
            <p:cNvSpPr txBox="1"/>
            <p:nvPr/>
          </p:nvSpPr>
          <p:spPr>
            <a:xfrm>
              <a:off x="1593453" y="2226492"/>
              <a:ext cx="1284263" cy="1104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kern="1200" dirty="0" smtClean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Réguler automatiquement </a:t>
              </a:r>
              <a:r>
                <a:rPr lang="fr-FR" sz="1800" b="1" kern="1200" dirty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la température </a:t>
              </a:r>
              <a:r>
                <a:rPr lang="fr-FR" sz="1800" b="1" kern="1200" dirty="0" smtClean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du frigo</a:t>
              </a:r>
              <a:endParaRPr lang="fr-FR" sz="1800" b="1" kern="1200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AB48AAC-6407-42C9-A5DE-B0CDB9332616}"/>
              </a:ext>
            </a:extLst>
          </p:cNvPr>
          <p:cNvGrpSpPr/>
          <p:nvPr/>
        </p:nvGrpSpPr>
        <p:grpSpPr>
          <a:xfrm>
            <a:off x="4557925" y="1594499"/>
            <a:ext cx="3046589" cy="3176300"/>
            <a:chOff x="1261320" y="1837966"/>
            <a:chExt cx="2147917" cy="2147917"/>
          </a:xfrm>
        </p:grpSpPr>
        <p:sp>
          <p:nvSpPr>
            <p:cNvPr id="25" name="Forme 24">
              <a:extLst>
                <a:ext uri="{FF2B5EF4-FFF2-40B4-BE49-F238E27FC236}">
                  <a16:creationId xmlns:a16="http://schemas.microsoft.com/office/drawing/2014/main" id="{8F08EFFC-7561-4B88-BEE2-7ADFBF566EB6}"/>
                </a:ext>
              </a:extLst>
            </p:cNvPr>
            <p:cNvSpPr/>
            <p:nvPr/>
          </p:nvSpPr>
          <p:spPr>
            <a:xfrm>
              <a:off x="1261320" y="1837966"/>
              <a:ext cx="2147917" cy="2147917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orme 4">
              <a:extLst>
                <a:ext uri="{FF2B5EF4-FFF2-40B4-BE49-F238E27FC236}">
                  <a16:creationId xmlns:a16="http://schemas.microsoft.com/office/drawing/2014/main" id="{ABC5391E-DE03-4DA9-94E0-534A63F5B396}"/>
                </a:ext>
              </a:extLst>
            </p:cNvPr>
            <p:cNvSpPr txBox="1"/>
            <p:nvPr/>
          </p:nvSpPr>
          <p:spPr>
            <a:xfrm>
              <a:off x="1828525" y="1992246"/>
              <a:ext cx="1204327" cy="14206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1"/>
              <a:r>
                <a:rPr lang="fr-FR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Afficher l’évolution des températures : intérieure, du module réfrigérant et la température extérieure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69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" dirty="0" smtClean="0"/>
              <a:t>8</a:t>
            </a:r>
            <a:endParaRPr lang="en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 idx="4294967295"/>
          </p:nvPr>
        </p:nvSpPr>
        <p:spPr>
          <a:xfrm>
            <a:off x="415908" y="-35567"/>
            <a:ext cx="5257800" cy="766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/>
              <a:t>BESOINS</a:t>
            </a:r>
            <a:endParaRPr sz="1500" dirty="0"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62974" y="220681"/>
            <a:ext cx="249407" cy="229390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 Light" panose="020B0604020202020204" charset="0"/>
                <a:ea typeface="Roboto Condensed Light" panose="020B0604020202020204" charset="0"/>
              </a:endParaRPr>
            </a:p>
          </p:txBody>
        </p:sp>
      </p:grpSp>
      <p:pic>
        <p:nvPicPr>
          <p:cNvPr id="11" name="Image 15">
            <a:extLst>
              <a:ext uri="{FF2B5EF4-FFF2-40B4-BE49-F238E27FC236}">
                <a16:creationId xmlns:a16="http://schemas.microsoft.com/office/drawing/2014/main" id="{9A219DC2-010F-4A95-A023-EAFF74EB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00" y="826399"/>
            <a:ext cx="2693280" cy="26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221;p14">
            <a:extLst>
              <a:ext uri="{FF2B5EF4-FFF2-40B4-BE49-F238E27FC236}">
                <a16:creationId xmlns:a16="http://schemas.microsoft.com/office/drawing/2014/main" id="{00C22812-EF5E-4D54-B488-108689A5E360}"/>
              </a:ext>
            </a:extLst>
          </p:cNvPr>
          <p:cNvSpPr txBox="1">
            <a:spLocks/>
          </p:cNvSpPr>
          <p:nvPr/>
        </p:nvSpPr>
        <p:spPr>
          <a:xfrm>
            <a:off x="454364" y="2939779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sz="4000" dirty="0">
              <a:solidFill>
                <a:srgbClr val="FF6600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9F34626-4D9C-44C9-84E2-F8C84778DAEA}"/>
              </a:ext>
            </a:extLst>
          </p:cNvPr>
          <p:cNvGrpSpPr/>
          <p:nvPr/>
        </p:nvGrpSpPr>
        <p:grpSpPr>
          <a:xfrm>
            <a:off x="732273" y="508071"/>
            <a:ext cx="2797088" cy="2677693"/>
            <a:chOff x="1507257" y="171992"/>
            <a:chExt cx="1530560" cy="1530560"/>
          </a:xfrm>
        </p:grpSpPr>
        <p:sp>
          <p:nvSpPr>
            <p:cNvPr id="14" name="Forme 13">
              <a:extLst>
                <a:ext uri="{FF2B5EF4-FFF2-40B4-BE49-F238E27FC236}">
                  <a16:creationId xmlns:a16="http://schemas.microsoft.com/office/drawing/2014/main" id="{9F656F54-978E-4660-9A76-C79D29EE69DC}"/>
                </a:ext>
              </a:extLst>
            </p:cNvPr>
            <p:cNvSpPr/>
            <p:nvPr/>
          </p:nvSpPr>
          <p:spPr>
            <a:xfrm rot="20700000">
              <a:off x="1507257" y="171992"/>
              <a:ext cx="1530560" cy="1530560"/>
            </a:xfrm>
            <a:prstGeom prst="gear6">
              <a:avLst>
                <a:gd name="adj1" fmla="val 15000"/>
                <a:gd name="adj2" fmla="val 5358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5" name="Forme 4">
              <a:extLst>
                <a:ext uri="{FF2B5EF4-FFF2-40B4-BE49-F238E27FC236}">
                  <a16:creationId xmlns:a16="http://schemas.microsoft.com/office/drawing/2014/main" id="{9CF43399-5058-49A2-89E2-ACBFACD9C206}"/>
                </a:ext>
              </a:extLst>
            </p:cNvPr>
            <p:cNvSpPr txBox="1"/>
            <p:nvPr/>
          </p:nvSpPr>
          <p:spPr>
            <a:xfrm>
              <a:off x="1827865" y="591382"/>
              <a:ext cx="859166" cy="859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b="1" kern="1200" dirty="0" smtClean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Réaliser une interface graphique en java suivant le modèle MVC </a:t>
              </a:r>
              <a:endParaRPr lang="fr-FR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1E390B7-77DD-4EBE-92FF-0D483AF02AE0}"/>
              </a:ext>
            </a:extLst>
          </p:cNvPr>
          <p:cNvGrpSpPr/>
          <p:nvPr/>
        </p:nvGrpSpPr>
        <p:grpSpPr>
          <a:xfrm>
            <a:off x="3741864" y="655756"/>
            <a:ext cx="2471480" cy="2463229"/>
            <a:chOff x="1240608" y="1757386"/>
            <a:chExt cx="2147917" cy="2147917"/>
          </a:xfrm>
        </p:grpSpPr>
        <p:sp>
          <p:nvSpPr>
            <p:cNvPr id="17" name="Forme 16">
              <a:extLst>
                <a:ext uri="{FF2B5EF4-FFF2-40B4-BE49-F238E27FC236}">
                  <a16:creationId xmlns:a16="http://schemas.microsoft.com/office/drawing/2014/main" id="{C30E1767-7826-4093-8CAA-40C430E9C7B5}"/>
                </a:ext>
              </a:extLst>
            </p:cNvPr>
            <p:cNvSpPr/>
            <p:nvPr/>
          </p:nvSpPr>
          <p:spPr>
            <a:xfrm>
              <a:off x="1240608" y="1757386"/>
              <a:ext cx="2147917" cy="2147917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orme 4">
              <a:extLst>
                <a:ext uri="{FF2B5EF4-FFF2-40B4-BE49-F238E27FC236}">
                  <a16:creationId xmlns:a16="http://schemas.microsoft.com/office/drawing/2014/main" id="{A206C9BB-6CE0-457F-BAB7-730325479211}"/>
                </a:ext>
              </a:extLst>
            </p:cNvPr>
            <p:cNvSpPr txBox="1"/>
            <p:nvPr/>
          </p:nvSpPr>
          <p:spPr>
            <a:xfrm>
              <a:off x="1483967" y="2268401"/>
              <a:ext cx="1625780" cy="1143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kern="1200" dirty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Approfondir les notions en thermodynamique, automatique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073D68-53E8-403B-90AA-4E9B5A152C25}"/>
              </a:ext>
            </a:extLst>
          </p:cNvPr>
          <p:cNvGrpSpPr/>
          <p:nvPr/>
        </p:nvGrpSpPr>
        <p:grpSpPr>
          <a:xfrm>
            <a:off x="2395559" y="2911832"/>
            <a:ext cx="2867557" cy="2108633"/>
            <a:chOff x="462604" y="1269833"/>
            <a:chExt cx="1562121" cy="1562121"/>
          </a:xfrm>
        </p:grpSpPr>
        <p:sp>
          <p:nvSpPr>
            <p:cNvPr id="22" name="Forme 21">
              <a:extLst>
                <a:ext uri="{FF2B5EF4-FFF2-40B4-BE49-F238E27FC236}">
                  <a16:creationId xmlns:a16="http://schemas.microsoft.com/office/drawing/2014/main" id="{ED1829E5-D6BB-4A93-9300-E0B5F1E800E8}"/>
                </a:ext>
              </a:extLst>
            </p:cNvPr>
            <p:cNvSpPr/>
            <p:nvPr/>
          </p:nvSpPr>
          <p:spPr>
            <a:xfrm>
              <a:off x="462604" y="1269833"/>
              <a:ext cx="1562121" cy="1562121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</p:sp>
        <p:sp>
          <p:nvSpPr>
            <p:cNvPr id="23" name="Forme 4">
              <a:extLst>
                <a:ext uri="{FF2B5EF4-FFF2-40B4-BE49-F238E27FC236}">
                  <a16:creationId xmlns:a16="http://schemas.microsoft.com/office/drawing/2014/main" id="{17637644-94E1-4849-ADCA-5664B388FEE2}"/>
                </a:ext>
              </a:extLst>
            </p:cNvPr>
            <p:cNvSpPr txBox="1"/>
            <p:nvPr/>
          </p:nvSpPr>
          <p:spPr>
            <a:xfrm>
              <a:off x="855873" y="1567677"/>
              <a:ext cx="775583" cy="868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CM" sz="1800" b="1" kern="1200" dirty="0" smtClean="0">
                  <a:latin typeface="Times New Roman" panose="02020603050405020304" pitchFamily="18" charset="0"/>
                  <a:ea typeface="Roboto Condensed Light" panose="020B0604020202020204" charset="0"/>
                  <a:cs typeface="Times New Roman" panose="02020603050405020304" pitchFamily="18" charset="0"/>
                </a:rPr>
                <a:t>Etablir une connexion entre le frigo et l’interface </a:t>
              </a:r>
              <a:endParaRPr lang="fr-FR" sz="1800" b="1" kern="1200" dirty="0">
                <a:latin typeface="Times New Roman" panose="02020603050405020304" pitchFamily="18" charset="0"/>
                <a:ea typeface="Roboto Condensed Light" panose="020B060402020202020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3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6690FE1-5F87-470C-87BF-1A814043D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-1"/>
            <a:ext cx="3476847" cy="1307805"/>
          </a:xfrm>
        </p:spPr>
        <p:txBody>
          <a:bodyPr/>
          <a:lstStyle/>
          <a:p>
            <a:r>
              <a:rPr lang="fr-CM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DU MONTAGE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F4D531-8553-4E8B-84CB-29B6391172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" y="1307804"/>
            <a:ext cx="7719237" cy="34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225</Words>
  <Application>Microsoft Office PowerPoint</Application>
  <PresentationFormat>Affichage à l'écran (16:9)</PresentationFormat>
  <Paragraphs>65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Times New Roman</vt:lpstr>
      <vt:lpstr>Arvo</vt:lpstr>
      <vt:lpstr>Arial</vt:lpstr>
      <vt:lpstr>Wingdings</vt:lpstr>
      <vt:lpstr>Roboto Condensed</vt:lpstr>
      <vt:lpstr>Roboto Condensed Light</vt:lpstr>
      <vt:lpstr>Salerio template</vt:lpstr>
      <vt:lpstr>PROJET PIMP MY FRIDGE</vt:lpstr>
      <vt:lpstr>Plan du travail</vt:lpstr>
      <vt:lpstr>INTRODUCTION</vt:lpstr>
      <vt:lpstr>Présentation PowerPoint</vt:lpstr>
      <vt:lpstr>CONTEXTE</vt:lpstr>
      <vt:lpstr>PROBLEMATIQUE</vt:lpstr>
      <vt:lpstr>OBJECTIFS</vt:lpstr>
      <vt:lpstr>BESOINS</vt:lpstr>
      <vt:lpstr>Présentation PowerPoint</vt:lpstr>
      <vt:lpstr>AUTOMATIQUE</vt:lpstr>
      <vt:lpstr>INTERFACE GRAPHIQUE Java </vt:lpstr>
      <vt:lpstr>Présentation PowerPoint</vt:lpstr>
      <vt:lpstr> RESSOURCES LOGICIELLES</vt:lpstr>
      <vt:lpstr>Présentation PowerPoint</vt:lpstr>
      <vt:lpstr>Présentation PowerPoint</vt:lpstr>
      <vt:lpstr>CONCLUSION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MICROSOFT</dc:creator>
  <cp:lastModifiedBy>gloria Moukam</cp:lastModifiedBy>
  <cp:revision>104</cp:revision>
  <dcterms:modified xsi:type="dcterms:W3CDTF">2023-01-13T11:13:30Z</dcterms:modified>
</cp:coreProperties>
</file>