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35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573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774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470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214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0906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9391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472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8620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463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266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868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601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7870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647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0652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458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7517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710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425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656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640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8013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884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234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923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076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632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07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5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5934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7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42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7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127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23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 Clinic Java Application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18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5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Matthew Sarantos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5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Sharon Bradford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5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Alexis Montiel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45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25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Loren Benally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 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–Login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13.png" descr="loginmenulatest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7689" y="1930400"/>
            <a:ext cx="3489384" cy="2792054"/>
          </a:xfrm>
          <a:prstGeom prst="rect">
            <a:avLst/>
          </a:prstGeom>
          <a:ln/>
        </p:spPr>
      </p:pic>
      <p:pic>
        <p:nvPicPr>
          <p:cNvPr id="5" name="image07.png" descr="loginmenulatestincorrect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83744" y="1930400"/>
            <a:ext cx="3472132" cy="2879666"/>
          </a:xfrm>
          <a:prstGeom prst="rect">
            <a:avLst/>
          </a:prstGeom>
          <a:ln/>
        </p:spPr>
      </p:pic>
      <p:pic>
        <p:nvPicPr>
          <p:cNvPr id="6" name="image23.png" descr="loginmenulatestcorrect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735716" y="4002147"/>
            <a:ext cx="3489385" cy="2792054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6679196" y="2123635"/>
            <a:ext cx="2113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Typing in the wrong username and/or password will prompt an error.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689" y="2244596"/>
            <a:ext cx="2033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“Login” is the first screen of the program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64447" y="4056225"/>
            <a:ext cx="2360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Typing correct information will prompt a “Login successful.” popup. 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2.png" descr="notallerror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6695" y="1930400"/>
            <a:ext cx="3381233" cy="2661219"/>
          </a:xfrm>
          <a:prstGeom prst="rect">
            <a:avLst/>
          </a:prstGeom>
          <a:ln/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–Patient UI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09.png" descr="painlevel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1223" y="1930401"/>
            <a:ext cx="3381233" cy="2661219"/>
          </a:xfrm>
          <a:prstGeom prst="rect">
            <a:avLst/>
          </a:prstGeom>
          <a:ln/>
        </p:spPr>
      </p:pic>
      <p:pic>
        <p:nvPicPr>
          <p:cNvPr id="5" name="image21.png" descr="thankyouforinput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633531" y="3977708"/>
            <a:ext cx="3381233" cy="2661219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2368679" y="2328638"/>
            <a:ext cx="169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Patient selects from the drop down text to enter symptoms.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54114" y="5337223"/>
            <a:ext cx="1738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Patient informed that data is sent to doctor.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37690" y="2215391"/>
            <a:ext cx="1786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Error pop-up if all symptoms are not filled in. 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–Doctor UI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08.png" descr="doctor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7199" y="1856348"/>
            <a:ext cx="3703661" cy="3247023"/>
          </a:xfrm>
          <a:prstGeom prst="rect">
            <a:avLst/>
          </a:prstGeom>
          <a:ln/>
        </p:spPr>
      </p:pic>
      <p:pic>
        <p:nvPicPr>
          <p:cNvPr id="11" name="image22.png" descr="doctorpatient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88205" y="1856347"/>
            <a:ext cx="3703662" cy="3247023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457199" y="5103370"/>
            <a:ext cx="173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Doctor can chose which patient profile they want to view.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8205" y="5157068"/>
            <a:ext cx="3145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Doctor can view the symptoms of that patient. They also have the option to contact an ambulance or send a notification to their patient.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436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02408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–Emergency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41"/>
          <p:cNvSpPr txBox="1">
            <a:spLocks noGrp="1"/>
          </p:cNvSpPr>
          <p:nvPr>
            <p:ph idx="1"/>
          </p:nvPr>
        </p:nvSpPr>
        <p:spPr>
          <a:xfrm>
            <a:off x="691118" y="12700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button can be used by either the Doctor or Patient to get an ambulance. </a:t>
            </a: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14.png" descr="confirmation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3440" y="2751728"/>
            <a:ext cx="3459707" cy="2987995"/>
          </a:xfrm>
          <a:prstGeom prst="rect">
            <a:avLst/>
          </a:prstGeom>
          <a:ln/>
        </p:spPr>
      </p:pic>
      <p:pic>
        <p:nvPicPr>
          <p:cNvPr id="12" name="image16.png" descr="emergency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64623" y="2751728"/>
            <a:ext cx="3548418" cy="2987995"/>
          </a:xfrm>
          <a:prstGeom prst="rect">
            <a:avLst/>
          </a:prstGeom>
          <a:ln/>
        </p:spPr>
      </p:pic>
      <p:sp>
        <p:nvSpPr>
          <p:cNvPr id="13" name="TextBox 12"/>
          <p:cNvSpPr txBox="1"/>
          <p:nvPr/>
        </p:nvSpPr>
        <p:spPr>
          <a:xfrm>
            <a:off x="1492724" y="5739723"/>
            <a:ext cx="1634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Contact emergency confirmation.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50673" y="5739723"/>
            <a:ext cx="1910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user know emergency is on the way.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585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 –Use Case 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20.png" descr="Usecase.pn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2476182" y="77466"/>
            <a:ext cx="4354830" cy="8087995"/>
          </a:xfrm>
          <a:prstGeom prst="rect">
            <a:avLst/>
          </a:prstGeom>
          <a:ln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xfrm>
            <a:off x="609600" y="13208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development risks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team members live off campus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team members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members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the right skill sets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UML Class Diagram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and identify Classes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advice to patient, Help button use, Emergency button use, Enter patient data use, and View patient pain use.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55092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–Scheduling 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" y="1050606"/>
            <a:ext cx="4906370" cy="26379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1" y="3863181"/>
            <a:ext cx="4906370" cy="26379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5110" y="1630906"/>
            <a:ext cx="3111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Schedule with member names and the duration each task should take.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7479" y="4920535"/>
            <a:ext cx="267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timeline that also shows dependencies. 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–UML Class Diagram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" y="1930400"/>
            <a:ext cx="8229600" cy="45259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09599" y="118281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–User stories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609599" y="1439081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member had to work on a user story and create the use case, activity diagram, and test case.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5 cases we used are: Enter pain data, Viewing patient pain data, Doctor submits advice to patient, Help button, and Emergency button.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outline one main example: “Enter pain data” story.  </a:t>
            </a: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09600" y="545911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–Use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 Scenario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idx="1"/>
          </p:nvPr>
        </p:nvSpPr>
        <p:spPr>
          <a:xfrm>
            <a:off x="609599" y="1866711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the patient has logged in with their correct credentials, the patient must chose the levels of their pain symptoms. They also are given the option to send a note to their doctor about a symptom if needed. After verifying the entered data is correct, the patient can confirm sending. A window will pop-up authorizing that “Information Sent”. </a:t>
            </a: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609600" y="1143379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requirements?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patient user to login to patient profile or allow doctor user to login to doctor profile.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patient to submit their symptoms/how they feel to their respective doctor.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 is allowed to view their respective patients symptoms and status and provide feedback.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from doctor can include a text or contacting emergency services depending on the severity. </a:t>
            </a: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–Activity Diagram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60590"/>
            <a:ext cx="7791450" cy="4362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09600" y="131929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–Test case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xfrm>
            <a:off x="609599" y="1355372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last part of the user stories was creating the test case. This table shows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Inputs and Expected Outputs of the “Enter pain data” story. </a:t>
            </a: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7" y="4039921"/>
            <a:ext cx="8400197" cy="21954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3-Programming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xfrm>
            <a:off x="609599" y="2174238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work into two tasks</a:t>
            </a:r>
          </a:p>
          <a:p>
            <a:pPr marL="914400" marR="0" lvl="1" indent="-4572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Classes and Methods</a:t>
            </a:r>
          </a:p>
          <a:p>
            <a:pPr marL="914400" marR="0" lvl="1" indent="-4572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GUI</a:t>
            </a:r>
          </a:p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both tasks</a:t>
            </a:r>
          </a:p>
          <a:p>
            <a:pPr marL="914400" marR="0" lvl="1" indent="-4572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by all members </a:t>
            </a:r>
          </a:p>
          <a:p>
            <a:pPr marL="457200" marR="0" lvl="0" indent="-4572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914400" marR="0" lvl="1" indent="-4572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phase 2 testing strategy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 – Implementation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we are at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we started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made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left to do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about implementation</a:t>
            </a:r>
          </a:p>
          <a:p>
            <a:pPr marL="971550" marR="0" lvl="1" indent="-5143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 – Testing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in the programming phase</a:t>
            </a:r>
          </a:p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</a:t>
            </a:r>
          </a:p>
          <a:p>
            <a:pPr marL="914400" lvl="1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function</a:t>
            </a:r>
          </a:p>
          <a:p>
            <a:pPr marL="914400" lvl="1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function</a:t>
            </a:r>
          </a:p>
          <a:p>
            <a:pPr marL="914400" lvl="1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TreeMap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approach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718781" y="11645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18780" y="130078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</a:p>
          <a:p>
            <a:pPr marL="1257300" marR="0" lvl="2" indent="-342900" algn="l" rtl="0">
              <a:lnSpc>
                <a:spcPct val="7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requirements from a customer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lnSpc>
                <a:spcPct val="7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 were outlined very specifically</a:t>
            </a:r>
          </a:p>
          <a:p>
            <a:pPr marL="1257300" marR="0" lvl="2" indent="-342900" algn="l" rtl="0">
              <a:lnSpc>
                <a:spcPct val="7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course we had to come up with what we thought was important</a:t>
            </a:r>
          </a:p>
          <a:p>
            <a:pPr marL="800100" marR="0" lvl="1" indent="-342900" algn="l" rtl="0">
              <a:lnSpc>
                <a:spcPct val="7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several tools to plan and perform project</a:t>
            </a:r>
          </a:p>
          <a:p>
            <a:pPr marL="1257300" marR="0" lvl="2" indent="-342900" algn="l" rtl="0">
              <a:lnSpc>
                <a:spcPct val="7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Hub, Eclipse, Violet UML</a:t>
            </a:r>
          </a:p>
          <a:p>
            <a:pPr marL="800100" marR="0" lvl="1" indent="-342900" algn="l" rtl="0">
              <a:lnSpc>
                <a:spcPct val="7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work as a team</a:t>
            </a:r>
          </a:p>
          <a:p>
            <a:pPr marL="1257300" marR="0" lvl="2" indent="-342900" algn="l" rtl="0">
              <a:lnSpc>
                <a:spcPct val="7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always better to code individually because integrating the codes could take longer</a:t>
            </a:r>
          </a:p>
          <a:p>
            <a:pPr marL="800100" marR="0" lvl="1" indent="-342900" algn="l" rtl="0">
              <a:lnSpc>
                <a:spcPct val="7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Meetings and communication are essential to success</a:t>
            </a:r>
          </a:p>
          <a:p>
            <a:pPr marL="800100" marR="0" lvl="1" indent="-342900" algn="l" rtl="0">
              <a:lnSpc>
                <a:spcPct val="7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helped better understand class content</a:t>
            </a:r>
          </a:p>
          <a:p>
            <a:pPr marL="1257300" marR="0" lvl="2" indent="-342900" algn="l" rtl="0">
              <a:lnSpc>
                <a:spcPct val="7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diagrams, Class diagrams, Use Case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773372" y="145576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773372" y="1466376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work is a great asset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 panose="020B0604020202020204" pitchFamily="34" charset="0"/>
              <a:buChar char="•"/>
            </a:pPr>
            <a:r>
              <a:rPr lang="en-US" sz="18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meeting up in person was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difficult task, most of the work was completed when we collaborated. </a:t>
            </a:r>
            <a:endParaRPr lang="en-US" sz="18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70% done with project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time according to the basic requirement schedule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late if including all the extra credit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early as possible so team can polish final product.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to everyone’s strengths.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and leadership were very important in completing the project on time. </a:t>
            </a:r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Font typeface="Arial"/>
              <a:buNone/>
            </a:pPr>
            <a:endParaRPr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idx="1"/>
          </p:nvPr>
        </p:nvSpPr>
        <p:spPr>
          <a:xfrm>
            <a:off x="609599" y="1109713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Used Eclipse for most of the coding of the GUI and to implement application features.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Violet</a:t>
            </a:r>
            <a:r>
              <a:rPr lang="en-US" sz="32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to create all diagrams. </a:t>
            </a:r>
            <a:endParaRPr lang="en-US" sz="32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Waterfall </a:t>
            </a:r>
            <a:r>
              <a:rPr 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Allowed </a:t>
            </a:r>
            <a:r>
              <a:rPr lang="en-US" sz="26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more time to f</a:t>
            </a:r>
            <a:r>
              <a:rPr lang="en-US" sz="2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ocus on the requirements of the project before </a:t>
            </a:r>
            <a:r>
              <a:rPr lang="en-US" sz="2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diving </a:t>
            </a:r>
            <a:r>
              <a:rPr lang="en-US" sz="2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into the creation of UI and code. </a:t>
            </a: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09599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xfrm>
            <a:off x="609599" y="13208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826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a random team paradigm, but we also had a group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(Matthew). In other words, a Self Directed Team. </a:t>
            </a:r>
          </a:p>
          <a:p>
            <a:pPr marL="882650" lvl="1" indent="-457200">
              <a:spcBef>
                <a:spcPts val="0"/>
              </a:spcBef>
              <a:buClrTx/>
              <a:buSzPct val="114285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Allowed for the team to work on the project individually and as a team when needed.</a:t>
            </a:r>
          </a:p>
          <a:p>
            <a:pPr marL="882650" lvl="1" indent="-457200">
              <a:spcBef>
                <a:spcPts val="0"/>
              </a:spcBef>
              <a:buClrTx/>
              <a:buSzPct val="114285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Allowed for the project to progress at any given time.</a:t>
            </a:r>
          </a:p>
          <a:p>
            <a:pPr marL="882650" lvl="1" indent="-457200">
              <a:spcBef>
                <a:spcPts val="0"/>
              </a:spcBef>
              <a:buClrTx/>
              <a:buSzPct val="114285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for everyone’s own schedule. 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spcBef>
                <a:spcPts val="0"/>
              </a:spcBef>
              <a:buClrTx/>
              <a:buFont typeface="Calibri"/>
              <a:buChar char="•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09600" y="295702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–Introduction 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xfrm>
            <a:off x="609599" y="1616502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at first meeting </a:t>
            </a:r>
          </a:p>
          <a:p>
            <a:pPr marL="914400" marR="0" lvl="1" indent="-4572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language to code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in: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using Eclipse environment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team leader and team Name</a:t>
            </a:r>
          </a:p>
          <a:p>
            <a:pPr marL="1257300" marR="0" lvl="2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Matthew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Sarantos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 basic requirements </a:t>
            </a:r>
          </a:p>
          <a:p>
            <a:pPr marL="1257300" marR="0" lvl="2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for SRS document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basic user interface</a:t>
            </a:r>
          </a:p>
          <a:p>
            <a:pPr marL="1257300" marR="0" lvl="2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between basic console window or GUI</a:t>
            </a:r>
          </a:p>
          <a:p>
            <a:pPr marL="571500" marR="0" lvl="0" indent="-457200" algn="l" rtl="0">
              <a:spcBef>
                <a:spcPts val="64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–SRS 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and objectives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make an efferent patient care system in which doctor and patients can interact with each other. 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for this project is to make the system easy to use for a diverse group of patients or doctors. Whether the patients be in any sort of pain, no matter how severe.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200167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–SRS 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xfrm>
            <a:off x="609600" y="1520967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of scope </a:t>
            </a:r>
          </a:p>
          <a:p>
            <a:pPr marL="914400" marR="0" lvl="1" indent="-45720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patient and doctor are provided an account for the application.</a:t>
            </a:r>
          </a:p>
          <a:p>
            <a:pPr marL="914400" marR="0" lvl="1" indent="-45720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account has been given, the user can log into his or her account, submit a request for emergency services as a patient, submit symptoms as a patient, view patients symptoms as a doctor, submit a request for emergency services as a doctor for a patient.</a:t>
            </a:r>
          </a:p>
          <a:p>
            <a:pPr marL="742950" marR="0" lvl="1" indent="-133350" algn="l" rtl="0">
              <a:lnSpc>
                <a:spcPct val="8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 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–SRS 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xfrm>
            <a:off x="609600" y="13208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function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Give patients a personal means of communication with their Doctor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Collects patient symptom data and stores it.</a:t>
            </a:r>
          </a:p>
          <a:p>
            <a:pPr marL="914400" lvl="1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the doctor the patients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symptoms.  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Lets the doctor recommend medicine or contact an ambulance. </a:t>
            </a:r>
          </a:p>
          <a:p>
            <a:pPr marL="514350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</a:p>
          <a:p>
            <a:pPr marL="914400" lvl="1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  <a:p>
            <a:pPr marL="514350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</a:p>
          <a:p>
            <a:pPr marL="914400" lvl="1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Medicine recommendations </a:t>
            </a:r>
          </a:p>
          <a:p>
            <a:pPr marL="914400" lvl="1" indent="-4318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 ambulance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–SRS </a:t>
            </a: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function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first screen will prompt the user, whether it is a Doctor or a Patient, to login.</a:t>
            </a:r>
          </a:p>
          <a:p>
            <a:pPr lvl="1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Login information is pre-assigned and distributed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the Health Care Provider of the Patient.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1597</TotalTime>
  <Words>1138</Words>
  <Application>Microsoft Office PowerPoint</Application>
  <PresentationFormat>On-screen Show (4:3)</PresentationFormat>
  <Paragraphs>136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Mayo Clinic Java Application</vt:lpstr>
      <vt:lpstr>Overview</vt:lpstr>
      <vt:lpstr>Overview</vt:lpstr>
      <vt:lpstr>Overview</vt:lpstr>
      <vt:lpstr>Phase 1 –Introduction </vt:lpstr>
      <vt:lpstr>Phase 1 –SRS </vt:lpstr>
      <vt:lpstr>Phase 1 –SRS </vt:lpstr>
      <vt:lpstr>Phase 1 –SRS </vt:lpstr>
      <vt:lpstr>Phase 1 –SRS </vt:lpstr>
      <vt:lpstr>Phase 1 –Login UI</vt:lpstr>
      <vt:lpstr>Phase 1 –Patient UI</vt:lpstr>
      <vt:lpstr>Phase 1 –Doctor UI</vt:lpstr>
      <vt:lpstr>Phase 1 –Emergency</vt:lpstr>
      <vt:lpstr>Phase 1 –Use Case Diagram</vt:lpstr>
      <vt:lpstr>Phase 2</vt:lpstr>
      <vt:lpstr>Phase 2 –Scheduling </vt:lpstr>
      <vt:lpstr>Phase 2 –UML Class Diagram</vt:lpstr>
      <vt:lpstr>Phase 2 –User stories</vt:lpstr>
      <vt:lpstr>Phase 2 –Use case Scenario</vt:lpstr>
      <vt:lpstr>Phase 2 –Activity Diagram</vt:lpstr>
      <vt:lpstr>Phase 2 –Test case</vt:lpstr>
      <vt:lpstr>Phase 3-Programming</vt:lpstr>
      <vt:lpstr>Phase 3 – Implementation</vt:lpstr>
      <vt:lpstr>Phase 3 – Testing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Mayo Clinic Java Application</dc:title>
  <dc:creator>Sharon</dc:creator>
  <cp:lastModifiedBy>matt</cp:lastModifiedBy>
  <cp:revision>21</cp:revision>
  <dcterms:modified xsi:type="dcterms:W3CDTF">2015-04-30T00:58:34Z</dcterms:modified>
</cp:coreProperties>
</file>