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0121-1566-427A-8FE8-86E74498F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C5CF4B-2ADD-4654-BEC5-39B006FE1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B4A6D-D7FB-4D75-8DCF-8B984359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3179D-C64C-492C-9C46-9DAD087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9CB7-7976-4CBD-B249-C0834C05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2B81-5580-430D-9060-349EA0E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356AF4-770C-433D-9584-3D7AEE715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9AEF5-224E-4129-9FD1-A3F2CD42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C72C6-34C9-4ADB-AD27-DFA8F12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98D92-07F2-4746-8C41-C7162369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590E9-8399-4550-8D51-1467B48C4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56C2D5-CD55-4B42-9F7E-18F5C554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D0B01-2B89-4205-ADE9-0234430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70B9D-B85D-4D96-91A6-849209C2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C02A1-76D0-4CB7-B087-2F5BD980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3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8A6FD-89FC-4A00-B761-55711996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6489E-CB7C-4883-AADD-EE09C3D3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68ECE-40C8-42C5-B7EC-013DFF40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27C48-355C-4865-8272-09F2AA5B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D5068-0941-433E-B717-96C91121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43860-8087-4E74-99F3-ED6AF64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AF9C7-01C7-4E67-8512-41A85FF9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A5315-EF02-49BA-A221-9BE8EF47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EAAD3-7669-4C8F-85E3-67029529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EBFA9-070A-443D-A816-0ABB3487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B92C3-456A-4348-B6DA-2B329D68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FBD7A-BF5E-475B-8507-705928BE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E43E1-3FCF-4126-83E4-41346E998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11EFE-3135-4DEA-B4A1-BD040EA8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CDB10-9518-4681-AFE5-9250CF52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A2450-D323-453F-9541-8FF143DE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8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D5A9A-6FC2-4736-9835-3757D1C6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5EFBB-D095-421C-B54D-E1982C6A7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E7E50-9FD5-4D14-B145-956003C8A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D002EE-0431-439D-9092-34DD2752E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8BA49B-EFBA-48C6-A4B4-020FA5B06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F289A1-4538-43FA-8882-EA9E3EE7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0EA03-FADC-411A-853C-0F23570F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E26470-E512-4F2B-B141-C3910D5E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5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E42D6-5BA2-430C-A561-EB62300B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ECDB1F-BE37-4BD2-BAD2-509946F4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3FEA5A-6206-48E1-8DA1-1B1EB770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970C3A-0526-4769-AD4C-A0D85F71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6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FD2D72-206D-4D3E-B1A0-591FF6A1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B85E5-FC80-4049-840B-ADC66338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61315A-90B4-4B3E-90B3-EA7958B7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CDB57-F47C-4B2D-8E5B-915A8480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88E39-57A1-43AC-9EA7-5511B2DC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D26F0-ADBD-46F2-B8D5-6B0AF612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E8259-E8DE-41C6-AE3E-F012742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652BD-5A0E-45FB-A452-CD09D74A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98729-D134-4293-B540-9FAB7E3E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5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E3A9-23FF-4280-A3CE-DDE40EF6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8FE922-47D0-4565-9762-2E092C821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0F0F3-EBCD-47EB-8614-4158F89E9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ADE6F-F096-4459-891A-6A8C191A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F3535-28FF-4F15-A716-5FF6A137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29307-C063-41F7-B11F-AE220B31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09FE3C-64B4-4493-A6AC-C2B4CBE6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1BD92-3537-4D13-B3D4-62E3B4AD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9274C-7795-451E-B58A-512A8474D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B04C-1E82-46DA-A346-40D4D406E029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D0B2E-4EF6-4A2B-8FA7-310C729C6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4CCBE-F8E1-4310-8D78-A6AC8B6D9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105F-9644-4195-BD3F-10D22CE7D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1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F2BA40-6F54-4049-8BE7-880EAFEF54DC}"/>
              </a:ext>
            </a:extLst>
          </p:cNvPr>
          <p:cNvSpPr/>
          <p:nvPr/>
        </p:nvSpPr>
        <p:spPr>
          <a:xfrm>
            <a:off x="1562100" y="1397000"/>
            <a:ext cx="20828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학생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D7D50F-2063-40BC-865D-94FAA3732ED1}"/>
              </a:ext>
            </a:extLst>
          </p:cNvPr>
          <p:cNvSpPr/>
          <p:nvPr/>
        </p:nvSpPr>
        <p:spPr>
          <a:xfrm>
            <a:off x="7086600" y="1397000"/>
            <a:ext cx="2082800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점수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E114615-D834-4255-8FBE-1F973C5BDDE1}"/>
              </a:ext>
            </a:extLst>
          </p:cNvPr>
          <p:cNvSpPr/>
          <p:nvPr/>
        </p:nvSpPr>
        <p:spPr>
          <a:xfrm>
            <a:off x="0" y="552450"/>
            <a:ext cx="1320800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학번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6352460-0062-4CE9-86EE-7FE4FA19B08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27373" y="1105297"/>
            <a:ext cx="1031627" cy="28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E395E5C9-B3E3-4A5C-BE42-2701C204A7D3}"/>
              </a:ext>
            </a:extLst>
          </p:cNvPr>
          <p:cNvSpPr/>
          <p:nvPr/>
        </p:nvSpPr>
        <p:spPr>
          <a:xfrm>
            <a:off x="1498600" y="2667000"/>
            <a:ext cx="1320800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4E3B71-AA53-47B3-BA87-EB5910015E4C}"/>
              </a:ext>
            </a:extLst>
          </p:cNvPr>
          <p:cNvSpPr/>
          <p:nvPr/>
        </p:nvSpPr>
        <p:spPr>
          <a:xfrm>
            <a:off x="2984500" y="2667000"/>
            <a:ext cx="1320800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학과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8BFE07-3128-4B1D-8725-410E2A580CBF}"/>
              </a:ext>
            </a:extLst>
          </p:cNvPr>
          <p:cNvSpPr/>
          <p:nvPr/>
        </p:nvSpPr>
        <p:spPr>
          <a:xfrm>
            <a:off x="38101" y="1574798"/>
            <a:ext cx="1320800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학년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B134E9-730B-454A-9C49-C223A1E92AB6}"/>
              </a:ext>
            </a:extLst>
          </p:cNvPr>
          <p:cNvCxnSpPr>
            <a:stCxn id="10" idx="0"/>
          </p:cNvCxnSpPr>
          <p:nvPr/>
        </p:nvCxnSpPr>
        <p:spPr>
          <a:xfrm flipV="1">
            <a:off x="2159000" y="1905000"/>
            <a:ext cx="279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F74842-C3B1-449A-B251-0FAA75F715D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022600" y="1905000"/>
            <a:ext cx="6223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CD3FFF-C9EA-4E68-A50A-5856B3A1DD7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320800" y="1651000"/>
            <a:ext cx="241300" cy="18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F7E78C-4B11-409C-AA07-56F9BE724CAB}"/>
              </a:ext>
            </a:extLst>
          </p:cNvPr>
          <p:cNvCxnSpPr>
            <a:stCxn id="7" idx="3"/>
            <a:endCxn id="7" idx="5"/>
          </p:cNvCxnSpPr>
          <p:nvPr/>
        </p:nvCxnSpPr>
        <p:spPr>
          <a:xfrm>
            <a:off x="193427" y="1105297"/>
            <a:ext cx="933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E5DDA-DCF5-49A7-8509-D769360F45B4}"/>
              </a:ext>
            </a:extLst>
          </p:cNvPr>
          <p:cNvSpPr/>
          <p:nvPr/>
        </p:nvSpPr>
        <p:spPr>
          <a:xfrm rot="2676774">
            <a:off x="5036824" y="1206601"/>
            <a:ext cx="842847" cy="8703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222772-3E56-440C-85E6-869C75D1398A}"/>
              </a:ext>
            </a:extLst>
          </p:cNvPr>
          <p:cNvSpPr txBox="1"/>
          <p:nvPr/>
        </p:nvSpPr>
        <p:spPr>
          <a:xfrm>
            <a:off x="5135081" y="1457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취득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E46432-C1AF-4C2E-BA65-F11C56D3CE93}"/>
              </a:ext>
            </a:extLst>
          </p:cNvPr>
          <p:cNvCxnSpPr>
            <a:stCxn id="4" idx="3"/>
          </p:cNvCxnSpPr>
          <p:nvPr/>
        </p:nvCxnSpPr>
        <p:spPr>
          <a:xfrm>
            <a:off x="3644900" y="1651000"/>
            <a:ext cx="120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0C8E6FA-2627-4FC1-B127-6102098A8A05}"/>
              </a:ext>
            </a:extLst>
          </p:cNvPr>
          <p:cNvCxnSpPr>
            <a:endCxn id="6" idx="1"/>
          </p:cNvCxnSpPr>
          <p:nvPr/>
        </p:nvCxnSpPr>
        <p:spPr>
          <a:xfrm>
            <a:off x="6063881" y="1651000"/>
            <a:ext cx="1022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87849FB-7AF9-4CDB-AF58-134014471164}"/>
              </a:ext>
            </a:extLst>
          </p:cNvPr>
          <p:cNvSpPr/>
          <p:nvPr/>
        </p:nvSpPr>
        <p:spPr>
          <a:xfrm>
            <a:off x="7086600" y="2667000"/>
            <a:ext cx="1320800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과목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1D1502-3293-4945-9EF5-76A4ADEDC0FF}"/>
              </a:ext>
            </a:extLst>
          </p:cNvPr>
          <p:cNvSpPr/>
          <p:nvPr/>
        </p:nvSpPr>
        <p:spPr>
          <a:xfrm>
            <a:off x="8572502" y="2667000"/>
            <a:ext cx="1320800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점수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692FAEC-A26C-4859-BD02-0BB9DA194006}"/>
              </a:ext>
            </a:extLst>
          </p:cNvPr>
          <p:cNvCxnSpPr>
            <a:stCxn id="6" idx="2"/>
            <a:endCxn id="32" idx="0"/>
          </p:cNvCxnSpPr>
          <p:nvPr/>
        </p:nvCxnSpPr>
        <p:spPr>
          <a:xfrm flipH="1">
            <a:off x="7747000" y="19050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564C215-7792-48A7-824B-A38FF728367E}"/>
              </a:ext>
            </a:extLst>
          </p:cNvPr>
          <p:cNvCxnSpPr>
            <a:stCxn id="6" idx="2"/>
            <a:endCxn id="33" idx="0"/>
          </p:cNvCxnSpPr>
          <p:nvPr/>
        </p:nvCxnSpPr>
        <p:spPr>
          <a:xfrm>
            <a:off x="8128000" y="1905000"/>
            <a:ext cx="1104902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1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2021-10-18T05:15:25Z</dcterms:created>
  <dcterms:modified xsi:type="dcterms:W3CDTF">2021-10-18T05:15:50Z</dcterms:modified>
</cp:coreProperties>
</file>