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00_3E09E72A.xml" ContentType="application/vnd.ms-powerpoint.comments+xml"/>
  <Override PartName="/ppt/notesSlides/notesSlide2.xml" ContentType="application/vnd.openxmlformats-officedocument.presentationml.notesSlide+xml"/>
  <Override PartName="/ppt/comments/modernComment_115_8C486C4.xml" ContentType="application/vnd.ms-powerpoint.comments+xml"/>
  <Override PartName="/ppt/notesSlides/notesSlide3.xml" ContentType="application/vnd.openxmlformats-officedocument.presentationml.notesSlide+xml"/>
  <Override PartName="/ppt/comments/modernComment_107_68426BE7.xml" ContentType="application/vnd.ms-powerpoint.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modernComment_118_FAEA628F.xml" ContentType="application/vnd.ms-powerpoint.comments+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comments/modernComment_106_2B22E5BE.xml" ContentType="application/vnd.ms-powerpoint.comments+xml"/>
  <Override PartName="/ppt/comments/modernComment_125_B2FDD099.xml" ContentType="application/vnd.ms-powerpoint.comments+xml"/>
  <Override PartName="/ppt/comments/modernComment_128_D65D08F1.xml" ContentType="application/vnd.ms-powerpoint.comments+xml"/>
  <Override PartName="/ppt/comments/modernComment_120_6C7B1BD9.xml" ContentType="application/vnd.ms-powerpoint.comment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48" r:id="rId4"/>
  </p:sldMasterIdLst>
  <p:notesMasterIdLst>
    <p:notesMasterId r:id="rId17"/>
  </p:notesMasterIdLst>
  <p:sldIdLst>
    <p:sldId id="256" r:id="rId5"/>
    <p:sldId id="277" r:id="rId6"/>
    <p:sldId id="263" r:id="rId7"/>
    <p:sldId id="265" r:id="rId8"/>
    <p:sldId id="280" r:id="rId9"/>
    <p:sldId id="273" r:id="rId10"/>
    <p:sldId id="282" r:id="rId11"/>
    <p:sldId id="262" r:id="rId12"/>
    <p:sldId id="293" r:id="rId13"/>
    <p:sldId id="296" r:id="rId14"/>
    <p:sldId id="287" r:id="rId15"/>
    <p:sldId id="288" r:id="rId1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28"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9D8F510-EDD1-D44E-F917-18CE770BE5EF}" name="矢﨑 俊志 (YAZAKI Syunji)" initials="矢﨑" userId="S::ya000259@ms.cc.uec.ac.jp::1bde8b1b-9188-4833-b169-45ad192daaeb" providerId="AD"/>
  <p188:author id="{46B10A55-311D-FA82-8A20-72DFF2A021CF}" name="上川 雅弘" initials="上川" userId="S::k2210182@ms.cc.uec.ac.jp::bcb0443a-1837-4035-a73f-e59df0d517b1" providerId="AD"/>
  <p188:author id="{0DFB8EFB-5C7A-72B2-6BF6-32BFD2FAE8A8}" name="Akira Sumiyoshi" initials="A" userId="S::sa003993@ms.cc.uec.ac.jp::0f3d6528-2e06-4c79-b1b7-29c424529e2a"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FF00"/>
    <a:srgbClr val="D2FF00"/>
    <a:srgbClr val="F1FF54"/>
    <a:srgbClr val="FFED78"/>
    <a:srgbClr val="F054CE"/>
    <a:srgbClr val="63DA00"/>
    <a:srgbClr val="FFBF1A"/>
    <a:srgbClr val="FF424E"/>
    <a:srgbClr val="FFCB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522E9B-F7AD-5153-238D-EDDBDD020816}" v="5" dt="2025-09-25T04:47:35.918"/>
    <p1510:client id="{AE2091C6-1F7C-A44D-B8B5-3B7DD6AFB853}" v="45" dt="2025-09-25T02:55:43.117"/>
    <p1510:client id="{C1B91B0A-F796-4840-BA13-3C6AE73AFAB4}" v="134" dt="2025-09-25T04:11:47.373"/>
    <p1510:client id="{D22DE85B-DF4A-6F4B-8C0B-FEBCD380906A}" v="10" dt="2025-09-25T01:05:44.792"/>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6825"/>
    <p:restoredTop sz="94782"/>
  </p:normalViewPr>
  <p:slideViewPr>
    <p:cSldViewPr snapToGrid="0">
      <p:cViewPr varScale="1">
        <p:scale>
          <a:sx n="73" d="100"/>
          <a:sy n="73" d="100"/>
        </p:scale>
        <p:origin x="208" y="872"/>
      </p:cViewPr>
      <p:guideLst>
        <p:guide orient="horz" pos="2228"/>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omments/modernComment_100_3E09E72A.xml><?xml version="1.0" encoding="utf-8"?>
<p188:cmLst xmlns:a="http://schemas.openxmlformats.org/drawingml/2006/main" xmlns:r="http://schemas.openxmlformats.org/officeDocument/2006/relationships" xmlns:p188="http://schemas.microsoft.com/office/powerpoint/2018/8/main">
  <p188:cm id="{71FA0C24-ADAA-1C4E-B47A-DC98E8D07D4E}" authorId="{0DFB8EFB-5C7A-72B2-6BF6-32BFD2FAE8A8}" status="resolved" created="2025-09-25T01:05:28.042" complete="100000">
    <ac:deMkLst xmlns:ac="http://schemas.microsoft.com/office/drawing/2013/main/command">
      <pc:docMk xmlns:pc="http://schemas.microsoft.com/office/powerpoint/2013/main/command"/>
      <pc:sldMk xmlns:pc="http://schemas.microsoft.com/office/powerpoint/2013/main/command" cId="1040836394" sldId="256"/>
      <ac:spMk id="4" creationId="{5A9314A5-C45A-43F9-E976-655F47EBB32A}"/>
    </ac:deMkLst>
    <p188:txBody>
      <a:bodyPr/>
      <a:lstStyle/>
      <a:p>
        <a:r>
          <a:rPr lang="ja-JP" altLang="en-US"/>
          <a:t>スライド一枚全体でセンタリングか左寄せを統一したほうが安定感でるかも？</a:t>
        </a:r>
      </a:p>
    </p188:txBody>
  </p188:cm>
</p188:cmLst>
</file>

<file path=ppt/comments/modernComment_106_2B22E5BE.xml><?xml version="1.0" encoding="utf-8"?>
<p188:cmLst xmlns:a="http://schemas.openxmlformats.org/drawingml/2006/main" xmlns:r="http://schemas.openxmlformats.org/officeDocument/2006/relationships" xmlns:p188="http://schemas.microsoft.com/office/powerpoint/2018/8/main">
  <p188:cm id="{82ED60FB-0620-7045-8C80-F0D54B603269}" authorId="{0DFB8EFB-5C7A-72B2-6BF6-32BFD2FAE8A8}" created="2025-09-25T00:55:57.991">
    <pc:sldMkLst xmlns:pc="http://schemas.microsoft.com/office/powerpoint/2013/main/command">
      <pc:docMk/>
      <pc:sldMk cId="348295790" sldId="262"/>
    </pc:sldMkLst>
    <p188:txBody>
      <a:bodyPr/>
      <a:lstStyle/>
      <a:p>
        <a:r>
          <a:rPr lang="ja-JP" altLang="en-US"/>
          <a:t>使い回すキーワードを共通で色付けすると見やすい
例：
新規ユーザー：赤色
既存ユーザー：青色</a:t>
        </a:r>
      </a:p>
    </p188:txBody>
  </p188:cm>
</p188:cmLst>
</file>

<file path=ppt/comments/modernComment_107_68426BE7.xml><?xml version="1.0" encoding="utf-8"?>
<p188:cmLst xmlns:a="http://schemas.openxmlformats.org/drawingml/2006/main" xmlns:r="http://schemas.openxmlformats.org/officeDocument/2006/relationships" xmlns:p188="http://schemas.microsoft.com/office/powerpoint/2018/8/main">
  <p188:cm id="{94F33909-E02D-784F-8D70-5AD391253A6E}" authorId="{59D8F510-EDD1-D44E-F917-18CE770BE5EF}" created="2025-09-25T00:19:51.742">
    <pc:sldMkLst xmlns:pc="http://schemas.microsoft.com/office/powerpoint/2013/main/command">
      <pc:docMk/>
      <pc:sldMk cId="1749183463" sldId="263"/>
    </pc:sldMkLst>
    <p188:replyLst>
      <p188:reply id="{5DA1D825-CA9F-934F-AB6A-1002210655B9}" authorId="{0DFB8EFB-5C7A-72B2-6BF6-32BFD2FAE8A8}" created="2025-09-25T01:04:54.452">
        <p188:txBody>
          <a:bodyPr/>
          <a:lstStyle/>
          <a:p>
            <a:r>
              <a:rPr lang="ja-JP" altLang="en-US"/>
              <a:t>利用者側の幅 &gt; 管理者側の幅、にもみえる...?</a:t>
            </a:r>
          </a:p>
        </p188:txBody>
      </p188:reply>
    </p188:replyLst>
    <p188:txBody>
      <a:bodyPr/>
      <a:lstStyle/>
      <a:p>
        <a:r>
          <a:rPr lang="ja-JP" altLang="en-US"/>
          <a:t>図の一がちょっと左に寄っている気がする・・・．</a:t>
        </a:r>
      </a:p>
    </p188:txBody>
  </p188:cm>
</p188:cmLst>
</file>

<file path=ppt/comments/modernComment_115_8C486C4.xml><?xml version="1.0" encoding="utf-8"?>
<p188:cmLst xmlns:a="http://schemas.openxmlformats.org/drawingml/2006/main" xmlns:r="http://schemas.openxmlformats.org/officeDocument/2006/relationships" xmlns:p188="http://schemas.microsoft.com/office/powerpoint/2018/8/main">
  <p188:cm id="{8AD0E6B7-E1CD-CC41-B4A0-01688CF71814}" authorId="{59D8F510-EDD1-D44E-F917-18CE770BE5EF}" created="2025-09-25T00:18:17.317">
    <ac:txMkLst xmlns:ac="http://schemas.microsoft.com/office/drawing/2013/main/command">
      <pc:docMk xmlns:pc="http://schemas.microsoft.com/office/powerpoint/2013/main/command"/>
      <pc:sldMk xmlns:pc="http://schemas.microsoft.com/office/powerpoint/2013/main/command" cId="147097284" sldId="277"/>
      <ac:spMk id="17" creationId="{ABED8026-90A3-E347-2DBF-E4DDCF6677EC}"/>
      <ac:txMk cp="4" len="22">
        <ac:context len="32" hash="4215411826"/>
      </ac:txMk>
    </ac:txMkLst>
    <p188:pos x="6905289" y="868252"/>
    <p188:txBody>
      <a:bodyPr/>
      <a:lstStyle/>
      <a:p>
        <a:r>
          <a:rPr lang="ja-JP" altLang="en-US"/>
          <a:t>スペース調整　文字削減</a:t>
        </a:r>
      </a:p>
    </p188:txBody>
  </p188:cm>
  <p188:cm id="{E4EB636B-8D22-9244-BF38-3395D0396DFD}" authorId="{59D8F510-EDD1-D44E-F917-18CE770BE5EF}" created="2025-09-25T00:19:16.717">
    <ac:deMkLst xmlns:ac="http://schemas.microsoft.com/office/drawing/2013/main/command">
      <pc:docMk xmlns:pc="http://schemas.microsoft.com/office/powerpoint/2013/main/command"/>
      <pc:sldMk xmlns:pc="http://schemas.microsoft.com/office/powerpoint/2013/main/command" cId="147097284" sldId="277"/>
      <ac:spMk id="18" creationId="{18EDE426-0C37-B99B-E025-2E9360442D14}"/>
    </ac:deMkLst>
    <p188:txBody>
      <a:bodyPr/>
      <a:lstStyle/>
      <a:p>
        <a:r>
          <a:rPr lang="ja-JP" altLang="en-US"/>
          <a:t>物理的に　→　1か所</a:t>
        </a:r>
      </a:p>
    </p188:txBody>
  </p188:cm>
</p188:cmLst>
</file>

<file path=ppt/comments/modernComment_118_FAEA628F.xml><?xml version="1.0" encoding="utf-8"?>
<p188:cmLst xmlns:a="http://schemas.openxmlformats.org/drawingml/2006/main" xmlns:r="http://schemas.openxmlformats.org/officeDocument/2006/relationships" xmlns:p188="http://schemas.microsoft.com/office/powerpoint/2018/8/main">
  <p188:cm id="{5A12252D-925F-F745-8207-D89B5BEA4CE5}" authorId="{59D8F510-EDD1-D44E-F917-18CE770BE5EF}" created="2025-09-25T00:25:46.047">
    <ac:txMkLst xmlns:ac="http://schemas.microsoft.com/office/drawing/2013/main/command">
      <pc:docMk xmlns:pc="http://schemas.microsoft.com/office/powerpoint/2013/main/command"/>
      <pc:sldMk xmlns:pc="http://schemas.microsoft.com/office/powerpoint/2013/main/command" cId="4209664655" sldId="280"/>
      <ac:graphicFrameMk id="8" creationId="{47F7F3A4-DFB9-505A-0982-D147E643B1F9}"/>
      <ac:tblMk/>
      <ac:tcMk rowId="999368393" colId="784954576"/>
      <ac:txMk cp="0" len="14">
        <ac:context len="15" hash="1251641092"/>
      </ac:txMk>
    </ac:txMkLst>
    <p188:pos x="9832307" y="907760"/>
    <p188:txBody>
      <a:bodyPr/>
      <a:lstStyle/>
      <a:p>
        <a:r>
          <a:rPr lang="ja-JP" altLang="en-US"/>
          <a:t>「を追加」を削除
「+」で追加の意味なので．</a:t>
        </a:r>
      </a:p>
    </p188:txBody>
  </p188:cm>
  <p188:cm id="{C246C514-BF3B-6342-A308-A807E8FEE3AC}" authorId="{59D8F510-EDD1-D44E-F917-18CE770BE5EF}" created="2025-09-25T00:26:08.589">
    <ac:txMkLst xmlns:ac="http://schemas.microsoft.com/office/drawing/2013/main/command">
      <pc:docMk xmlns:pc="http://schemas.microsoft.com/office/powerpoint/2013/main/command"/>
      <pc:sldMk xmlns:pc="http://schemas.microsoft.com/office/powerpoint/2013/main/command" cId="4209664655" sldId="280"/>
      <ac:graphicFrameMk id="8" creationId="{47F7F3A4-DFB9-505A-0982-D147E643B1F9}"/>
      <ac:tblMk/>
      <ac:tcMk rowId="132274269" colId="784954576"/>
      <ac:txMk cp="6" len="2">
        <ac:context len="12" hash="2185374928"/>
      </ac:txMk>
    </ac:txMkLst>
    <p188:pos x="8490204" y="2072883"/>
    <p188:txBody>
      <a:bodyPr/>
      <a:lstStyle/>
      <a:p>
        <a:r>
          <a:rPr lang="ja-JP" altLang="en-US"/>
          <a:t>位置情報　→　位置</a:t>
        </a:r>
      </a:p>
    </p188:txBody>
  </p188:cm>
</p188:cmLst>
</file>

<file path=ppt/comments/modernComment_120_6C7B1BD9.xml><?xml version="1.0" encoding="utf-8"?>
<p188:cmLst xmlns:a="http://schemas.openxmlformats.org/drawingml/2006/main" xmlns:r="http://schemas.openxmlformats.org/officeDocument/2006/relationships" xmlns:p188="http://schemas.microsoft.com/office/powerpoint/2018/8/main">
  <p188:cm id="{1AA0AEE4-FF74-384D-84E3-3137685A895A}" authorId="{0DFB8EFB-5C7A-72B2-6BF6-32BFD2FAE8A8}" status="resolved" created="2025-09-25T01:02:30.567" complete="100000">
    <ac:txMkLst xmlns:ac="http://schemas.microsoft.com/office/drawing/2013/main/command">
      <pc:docMk xmlns:pc="http://schemas.microsoft.com/office/powerpoint/2013/main/command"/>
      <pc:sldMk xmlns:pc="http://schemas.microsoft.com/office/powerpoint/2013/main/command" cId="1820007385" sldId="288"/>
      <ac:spMk id="8" creationId="{3ABBC602-F182-A96D-A8FE-6DEE0C893D12}"/>
      <ac:txMk cp="0" len="105">
        <ac:context len="106" hash="1609591798"/>
      </ac:txMk>
    </ac:txMkLst>
    <p188:pos x="11589896" y="1184221"/>
    <p188:txBody>
      <a:bodyPr/>
      <a:lstStyle/>
      <a:p>
        <a:r>
          <a:rPr lang="ja-JP" altLang="en-US"/>
          <a:t>可能な限り
- 箇条書き
- 体言止め</a:t>
        </a:r>
      </a:p>
    </p188:txBody>
    <p188:extLst>
      <p:ext xmlns:p="http://schemas.openxmlformats.org/presentationml/2006/main" uri="{57CB4572-C831-44C2-8A1C-0ADB6CCDFE69}">
        <p223:reactions xmlns:p223="http://schemas.microsoft.com/office/powerpoint/2022/03/main">
          <p223:rxn type="👍">
            <p223:instance time="2025-09-25T04:09:32.230" authorId="{59D8F510-EDD1-D44E-F917-18CE770BE5EF}"/>
          </p223:rxn>
        </p223:reactions>
      </p:ext>
    </p188:extLst>
  </p188:cm>
  <p188:cm id="{F96618BE-D175-764B-B401-15C74B18B172}" authorId="{59D8F510-EDD1-D44E-F917-18CE770BE5EF}" status="resolved" created="2025-09-25T04:10:41.914" complete="100000">
    <ac:txMkLst xmlns:ac="http://schemas.microsoft.com/office/drawing/2013/main/command">
      <pc:docMk xmlns:pc="http://schemas.microsoft.com/office/powerpoint/2013/main/command"/>
      <pc:sldMk xmlns:pc="http://schemas.microsoft.com/office/powerpoint/2013/main/command" cId="1820007385" sldId="288"/>
      <ac:spMk id="7" creationId="{3B5B0935-4F8D-5E6C-FAC0-7DF816E49185}"/>
      <ac:txMk cp="15" len="28">
        <ac:context len="70" hash="1446442852"/>
      </ac:txMk>
    </ac:txMkLst>
    <p188:pos x="9490709" y="1740707"/>
    <p188:txBody>
      <a:bodyPr/>
      <a:lstStyle/>
      <a:p>
        <a:r>
          <a:rPr lang="ja-JP" altLang="en-US"/>
          <a:t>文言変えた</a:t>
        </a:r>
      </a:p>
    </p188:txBody>
  </p188:cm>
  <p188:cm id="{61922F08-7CF4-B241-991E-5F4715677695}" authorId="{59D8F510-EDD1-D44E-F917-18CE770BE5EF}" status="resolved" created="2025-09-25T04:11:47.238" complete="100000">
    <ac:txMkLst xmlns:ac="http://schemas.microsoft.com/office/drawing/2013/main/command">
      <pc:docMk xmlns:pc="http://schemas.microsoft.com/office/powerpoint/2013/main/command"/>
      <pc:sldMk xmlns:pc="http://schemas.microsoft.com/office/powerpoint/2013/main/command" cId="1820007385" sldId="288"/>
      <ac:spMk id="7" creationId="{3B5B0935-4F8D-5E6C-FAC0-7DF816E49185}"/>
      <ac:txMk cp="15">
        <ac:context len="70" hash="1446442852"/>
      </ac:txMk>
    </ac:txMkLst>
    <p188:pos x="11024541" y="1180268"/>
    <p188:txBody>
      <a:bodyPr/>
      <a:lstStyle/>
      <a:p>
        <a:r>
          <a:rPr lang="ja-JP" altLang="en-US"/>
          <a:t>チャネル使用率の改善率を比較する？
これはどういう意図ですか？</a:t>
        </a:r>
      </a:p>
    </p188:txBody>
  </p188:cm>
</p188:cmLst>
</file>

<file path=ppt/comments/modernComment_125_B2FDD099.xml><?xml version="1.0" encoding="utf-8"?>
<p188:cmLst xmlns:a="http://schemas.openxmlformats.org/drawingml/2006/main" xmlns:r="http://schemas.openxmlformats.org/officeDocument/2006/relationships" xmlns:p188="http://schemas.microsoft.com/office/powerpoint/2018/8/main">
  <p188:cm id="{6B33575C-2483-DF48-84CB-B0338AB2CBA5}" authorId="{0DFB8EFB-5C7A-72B2-6BF6-32BFD2FAE8A8}" created="2025-09-25T00:58:07.655">
    <ac:deMkLst xmlns:ac="http://schemas.microsoft.com/office/drawing/2013/main/command">
      <pc:docMk xmlns:pc="http://schemas.microsoft.com/office/powerpoint/2013/main/command"/>
      <pc:sldMk xmlns:pc="http://schemas.microsoft.com/office/powerpoint/2013/main/command" cId="2296316684" sldId="293"/>
      <ac:picMk id="15" creationId="{84DCB450-E223-B4BE-9340-652C96726ED4}"/>
    </ac:deMkLst>
    <p188:txBody>
      <a:bodyPr/>
      <a:lstStyle/>
      <a:p>
        <a:r>
          <a:rPr lang="ja-JP" altLang="en-US"/>
          <a:t>文章と画像の齟齬：
- 説明で「環境の大きさ：50m x 50m」となってるが、図では125x125になっている？</a:t>
        </a:r>
      </a:p>
    </p188:txBody>
  </p188:cm>
</p188:cmLst>
</file>

<file path=ppt/comments/modernComment_128_D65D08F1.xml><?xml version="1.0" encoding="utf-8"?>
<p188:cmLst xmlns:a="http://schemas.openxmlformats.org/drawingml/2006/main" xmlns:r="http://schemas.openxmlformats.org/officeDocument/2006/relationships" xmlns:p188="http://schemas.microsoft.com/office/powerpoint/2018/8/main">
  <p188:cm id="{3904354A-0661-8B43-BB74-0C9071263269}" authorId="{0DFB8EFB-5C7A-72B2-6BF6-32BFD2FAE8A8}" created="2025-09-25T01:00:28.543">
    <ac:deMkLst xmlns:ac="http://schemas.microsoft.com/office/drawing/2013/main/command">
      <pc:docMk xmlns:pc="http://schemas.microsoft.com/office/powerpoint/2013/main/command"/>
      <pc:sldMk xmlns:pc="http://schemas.microsoft.com/office/powerpoint/2013/main/command" cId="312536524" sldId="296"/>
      <ac:spMk id="14" creationId="{342B0E1B-B40A-1857-1544-E28A4CA097B7}"/>
    </ac:deMkLst>
    <p188:replyLst>
      <p188:reply id="{AF4D232E-A863-9B4D-BDD8-A3203332897F}" authorId="{0DFB8EFB-5C7A-72B2-6BF6-32BFD2FAE8A8}" created="2025-09-25T01:00:58.386">
        <p188:txBody>
          <a:bodyPr/>
          <a:lstStyle/>
          <a:p>
            <a:r>
              <a:rPr lang="ja-JP" altLang="en-US"/>
              <a:t>- 図タイトルなどは図の下側に
- 英語である必要はない
- </a:t>
            </a:r>
          </a:p>
        </p188:txBody>
      </p188:reply>
    </p188:replyLst>
    <p188:txBody>
      <a:bodyPr/>
      <a:lstStyle/>
      <a:p>
        <a:r>
          <a:rPr lang="ja-JP" altLang="en-US"/>
          <a:t>説明の吹き出しが図のタイトルとかに被らないように</a:t>
        </a:r>
      </a:p>
    </p188:txBody>
  </p188:cm>
</p188:cmLst>
</file>

<file path=ppt/diagrams/colors1.xml><?xml version="1.0" encoding="utf-8"?>
<dgm:colorsDef xmlns:dgm="http://schemas.openxmlformats.org/drawingml/2006/diagram" xmlns:a="http://schemas.openxmlformats.org/drawingml/2006/main" uniqueId="urn:microsoft.com/office/officeart/2005/8/colors/accent4_4">
  <dgm:title val=""/>
  <dgm:desc val=""/>
  <dgm:catLst>
    <dgm:cat type="accent4" pri="11400"/>
  </dgm:catLst>
  <dgm:styleLbl name="node0">
    <dgm:fillClrLst meth="cycle">
      <a:schemeClr val="accent4">
        <a:shade val="60000"/>
      </a:schemeClr>
    </dgm:fillClrLst>
    <dgm:linClrLst meth="repeat">
      <a:schemeClr val="lt1"/>
    </dgm:linClrLst>
    <dgm:effectClrLst/>
    <dgm:txLinClrLst/>
    <dgm:txFillClrLst/>
    <dgm:txEffectClrLst/>
  </dgm:styleLbl>
  <dgm:styleLbl name="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alignNode1">
    <dgm:fillClrLst meth="cycle">
      <a:schemeClr val="accent4">
        <a:shade val="50000"/>
      </a:schemeClr>
      <a:schemeClr val="accent4">
        <a:tint val="55000"/>
      </a:schemeClr>
    </dgm:fillClrLst>
    <dgm:linClrLst meth="cycle">
      <a:schemeClr val="accent4">
        <a:shade val="50000"/>
      </a:schemeClr>
      <a:schemeClr val="accent4">
        <a:tint val="55000"/>
      </a:schemeClr>
    </dgm:linClrLst>
    <dgm:effectClrLst/>
    <dgm:txLinClrLst/>
    <dgm:txFillClrLst/>
    <dgm:txEffectClrLst/>
  </dgm:styleLbl>
  <dgm:styleLbl name="ln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vennNode1">
    <dgm:fillClrLst meth="cycle">
      <a:schemeClr val="accent4">
        <a:shade val="80000"/>
        <a:alpha val="50000"/>
      </a:schemeClr>
      <a:schemeClr val="accent4">
        <a:tint val="50000"/>
        <a:alpha val="50000"/>
      </a:schemeClr>
    </dgm:fillClrLst>
    <dgm:linClrLst meth="repeat">
      <a:schemeClr val="lt1"/>
    </dgm:linClrLst>
    <dgm:effectClrLst/>
    <dgm:txLinClrLst/>
    <dgm:txFillClrLst/>
    <dgm:txEffectClrLst/>
  </dgm:styleLbl>
  <dgm:styleLbl name="node2">
    <dgm:fillClrLst>
      <a:schemeClr val="accent4">
        <a:shade val="80000"/>
      </a:schemeClr>
    </dgm:fillClrLst>
    <dgm:linClrLst meth="repeat">
      <a:schemeClr val="lt1"/>
    </dgm:linClrLst>
    <dgm:effectClrLst/>
    <dgm:txLinClrLst/>
    <dgm:txFillClrLst/>
    <dgm:txEffectClrLst/>
  </dgm:styleLbl>
  <dgm:styleLbl name="node3">
    <dgm:fillClrLst>
      <a:schemeClr val="accent4">
        <a:tint val="99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f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b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sibTrans1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0000"/>
      </a:schemeClr>
    </dgm:fillClrLst>
    <dgm:linClrLst meth="repeat">
      <a:schemeClr val="lt1"/>
    </dgm:linClrLst>
    <dgm:effectClrLst/>
    <dgm:txLinClrLst/>
    <dgm:txFillClrLst/>
    <dgm:txEffectClrLst/>
  </dgm:styleLbl>
  <dgm:styleLbl name="asst3">
    <dgm:fillClrLst>
      <a:schemeClr val="accent4">
        <a:tint val="70000"/>
      </a:schemeClr>
    </dgm:fillClrLst>
    <dgm:linClrLst meth="repeat">
      <a:schemeClr val="lt1"/>
    </dgm:linClrLst>
    <dgm:effectClrLst/>
    <dgm:txLinClrLst/>
    <dgm:txFillClrLst/>
    <dgm:txEffectClrLst/>
  </dgm:styleLbl>
  <dgm:styleLbl name="asst4">
    <dgm:fillClrLst>
      <a:schemeClr val="accent4">
        <a:tint val="5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align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bgAccFollowNode1">
    <dgm:fillClrLst meth="repeat">
      <a:schemeClr val="accent4">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55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A14FD4C-5F61-7244-AEEC-FE3DC4D271B5}" type="doc">
      <dgm:prSet loTypeId="urn:microsoft.com/office/officeart/2005/8/layout/chevron2" loCatId="process" qsTypeId="urn:microsoft.com/office/officeart/2005/8/quickstyle/simple3" qsCatId="simple" csTypeId="urn:microsoft.com/office/officeart/2005/8/colors/accent4_4" csCatId="accent4" phldr="1"/>
      <dgm:spPr/>
      <dgm:t>
        <a:bodyPr/>
        <a:lstStyle/>
        <a:p>
          <a:endParaRPr kumimoji="1" lang="ja-JP" altLang="en-US"/>
        </a:p>
      </dgm:t>
    </dgm:pt>
    <dgm:pt modelId="{071853CC-C142-4C45-B09F-48CEDB65F509}">
      <dgm:prSet custT="1"/>
      <dgm:spPr/>
      <dgm:t>
        <a:bodyPr/>
        <a:lstStyle/>
        <a:p>
          <a:r>
            <a:rPr kumimoji="1" lang="en-US" sz="1600" b="1" i="0" dirty="0">
              <a:latin typeface="Meiryo" panose="020B0604030504040204" pitchFamily="34" charset="-128"/>
              <a:ea typeface="Meiryo" panose="020B0604030504040204" pitchFamily="34" charset="-128"/>
            </a:rPr>
            <a:t>Step1</a:t>
          </a:r>
          <a:endParaRPr lang="ja-JP" sz="1600" b="1">
            <a:latin typeface="Meiryo" panose="020B0604030504040204" pitchFamily="34" charset="-128"/>
            <a:ea typeface="Meiryo" panose="020B0604030504040204" pitchFamily="34" charset="-128"/>
          </a:endParaRPr>
        </a:p>
      </dgm:t>
    </dgm:pt>
    <dgm:pt modelId="{7A138ADE-7245-C142-8DF0-9CD8A759676B}" type="parTrans" cxnId="{E20854C6-625A-EB46-8650-63F40C360A81}">
      <dgm:prSet/>
      <dgm:spPr/>
      <dgm:t>
        <a:bodyPr/>
        <a:lstStyle/>
        <a:p>
          <a:endParaRPr kumimoji="1" lang="ja-JP" altLang="en-US" b="1">
            <a:latin typeface="Meiryo" panose="020B0604030504040204" pitchFamily="34" charset="-128"/>
            <a:ea typeface="Meiryo" panose="020B0604030504040204" pitchFamily="34" charset="-128"/>
          </a:endParaRPr>
        </a:p>
      </dgm:t>
    </dgm:pt>
    <dgm:pt modelId="{5F66C2D0-018A-C145-A5BF-768283A0CF52}" type="sibTrans" cxnId="{E20854C6-625A-EB46-8650-63F40C360A81}">
      <dgm:prSet/>
      <dgm:spPr/>
      <dgm:t>
        <a:bodyPr/>
        <a:lstStyle/>
        <a:p>
          <a:endParaRPr kumimoji="1" lang="ja-JP" altLang="en-US" b="1">
            <a:latin typeface="Meiryo" panose="020B0604030504040204" pitchFamily="34" charset="-128"/>
            <a:ea typeface="Meiryo" panose="020B0604030504040204" pitchFamily="34" charset="-128"/>
          </a:endParaRPr>
        </a:p>
      </dgm:t>
    </dgm:pt>
    <dgm:pt modelId="{6164BE5E-8604-4F45-A4F9-03B0BBC8F4CB}">
      <dgm:prSet custT="1"/>
      <dgm:spPr/>
      <dgm:t>
        <a:bodyPr/>
        <a:lstStyle/>
        <a:p>
          <a:r>
            <a:rPr kumimoji="1" lang="en-US" sz="1600" b="1" i="0">
              <a:latin typeface="Meiryo" panose="020B0604030504040204" pitchFamily="34" charset="-128"/>
              <a:ea typeface="Meiryo" panose="020B0604030504040204" pitchFamily="34" charset="-128"/>
            </a:rPr>
            <a:t>Step2</a:t>
          </a:r>
          <a:endParaRPr lang="ja-JP" sz="1600" b="1">
            <a:latin typeface="Meiryo" panose="020B0604030504040204" pitchFamily="34" charset="-128"/>
            <a:ea typeface="Meiryo" panose="020B0604030504040204" pitchFamily="34" charset="-128"/>
          </a:endParaRPr>
        </a:p>
      </dgm:t>
    </dgm:pt>
    <dgm:pt modelId="{30D6033D-0D07-1544-8044-049498313E29}" type="parTrans" cxnId="{569CC3BE-F476-DC4B-A8A0-4AF2491795E1}">
      <dgm:prSet/>
      <dgm:spPr/>
      <dgm:t>
        <a:bodyPr/>
        <a:lstStyle/>
        <a:p>
          <a:endParaRPr kumimoji="1" lang="ja-JP" altLang="en-US" b="1">
            <a:latin typeface="Meiryo" panose="020B0604030504040204" pitchFamily="34" charset="-128"/>
            <a:ea typeface="Meiryo" panose="020B0604030504040204" pitchFamily="34" charset="-128"/>
          </a:endParaRPr>
        </a:p>
      </dgm:t>
    </dgm:pt>
    <dgm:pt modelId="{55E11F6C-C574-374C-80BB-C6ABB65B1145}" type="sibTrans" cxnId="{569CC3BE-F476-DC4B-A8A0-4AF2491795E1}">
      <dgm:prSet/>
      <dgm:spPr/>
      <dgm:t>
        <a:bodyPr/>
        <a:lstStyle/>
        <a:p>
          <a:endParaRPr kumimoji="1" lang="ja-JP" altLang="en-US" b="1">
            <a:latin typeface="Meiryo" panose="020B0604030504040204" pitchFamily="34" charset="-128"/>
            <a:ea typeface="Meiryo" panose="020B0604030504040204" pitchFamily="34" charset="-128"/>
          </a:endParaRPr>
        </a:p>
      </dgm:t>
    </dgm:pt>
    <dgm:pt modelId="{BA478EA5-5C92-154E-917F-E9FEBFC706F4}">
      <dgm:prSet custT="1"/>
      <dgm:spPr/>
      <dgm:t>
        <a:bodyPr/>
        <a:lstStyle/>
        <a:p>
          <a:r>
            <a:rPr kumimoji="1" lang="en-US" sz="1600" b="1" i="0">
              <a:latin typeface="Meiryo" panose="020B0604030504040204" pitchFamily="34" charset="-128"/>
              <a:ea typeface="Meiryo" panose="020B0604030504040204" pitchFamily="34" charset="-128"/>
            </a:rPr>
            <a:t>Step3</a:t>
          </a:r>
          <a:endParaRPr lang="ja-JP" sz="1600" b="1">
            <a:latin typeface="Meiryo" panose="020B0604030504040204" pitchFamily="34" charset="-128"/>
            <a:ea typeface="Meiryo" panose="020B0604030504040204" pitchFamily="34" charset="-128"/>
          </a:endParaRPr>
        </a:p>
      </dgm:t>
    </dgm:pt>
    <dgm:pt modelId="{4CB09081-8B26-F94D-9AB7-5CBA729F372C}" type="parTrans" cxnId="{A78F5F80-F6FA-094D-B1C5-B527C7BC8F1D}">
      <dgm:prSet/>
      <dgm:spPr/>
      <dgm:t>
        <a:bodyPr/>
        <a:lstStyle/>
        <a:p>
          <a:endParaRPr kumimoji="1" lang="ja-JP" altLang="en-US" b="1">
            <a:latin typeface="Meiryo" panose="020B0604030504040204" pitchFamily="34" charset="-128"/>
            <a:ea typeface="Meiryo" panose="020B0604030504040204" pitchFamily="34" charset="-128"/>
          </a:endParaRPr>
        </a:p>
      </dgm:t>
    </dgm:pt>
    <dgm:pt modelId="{1D39FF51-4AD9-9E45-BA0F-FD12FBB7ECEA}" type="sibTrans" cxnId="{A78F5F80-F6FA-094D-B1C5-B527C7BC8F1D}">
      <dgm:prSet/>
      <dgm:spPr/>
      <dgm:t>
        <a:bodyPr/>
        <a:lstStyle/>
        <a:p>
          <a:endParaRPr kumimoji="1" lang="ja-JP" altLang="en-US" b="1">
            <a:latin typeface="Meiryo" panose="020B0604030504040204" pitchFamily="34" charset="-128"/>
            <a:ea typeface="Meiryo" panose="020B0604030504040204" pitchFamily="34" charset="-128"/>
          </a:endParaRPr>
        </a:p>
      </dgm:t>
    </dgm:pt>
    <dgm:pt modelId="{F5D56E23-DCC6-EC4E-A73C-F2A89BDE0D42}">
      <dgm:prSet custT="1"/>
      <dgm:spPr/>
      <dgm:t>
        <a:bodyPr/>
        <a:lstStyle/>
        <a:p>
          <a:r>
            <a:rPr kumimoji="1" lang="en-US" sz="1600" b="1" i="0">
              <a:latin typeface="Meiryo" panose="020B0604030504040204" pitchFamily="34" charset="-128"/>
              <a:ea typeface="Meiryo" panose="020B0604030504040204" pitchFamily="34" charset="-128"/>
            </a:rPr>
            <a:t>Step4</a:t>
          </a:r>
          <a:endParaRPr lang="ja-JP" sz="1600" b="1">
            <a:latin typeface="Meiryo" panose="020B0604030504040204" pitchFamily="34" charset="-128"/>
            <a:ea typeface="Meiryo" panose="020B0604030504040204" pitchFamily="34" charset="-128"/>
          </a:endParaRPr>
        </a:p>
      </dgm:t>
    </dgm:pt>
    <dgm:pt modelId="{70FDD347-D059-7B42-AFDD-E3D48D8448D4}" type="parTrans" cxnId="{B68BC7E9-7428-BD4C-B8CD-2E13D8D45D6E}">
      <dgm:prSet/>
      <dgm:spPr/>
      <dgm:t>
        <a:bodyPr/>
        <a:lstStyle/>
        <a:p>
          <a:endParaRPr kumimoji="1" lang="ja-JP" altLang="en-US" b="1">
            <a:latin typeface="Meiryo" panose="020B0604030504040204" pitchFamily="34" charset="-128"/>
            <a:ea typeface="Meiryo" panose="020B0604030504040204" pitchFamily="34" charset="-128"/>
          </a:endParaRPr>
        </a:p>
      </dgm:t>
    </dgm:pt>
    <dgm:pt modelId="{1D3C38D0-0A36-FA40-B6A0-2C7FB17272DC}" type="sibTrans" cxnId="{B68BC7E9-7428-BD4C-B8CD-2E13D8D45D6E}">
      <dgm:prSet/>
      <dgm:spPr/>
      <dgm:t>
        <a:bodyPr/>
        <a:lstStyle/>
        <a:p>
          <a:endParaRPr kumimoji="1" lang="ja-JP" altLang="en-US" b="1">
            <a:latin typeface="Meiryo" panose="020B0604030504040204" pitchFamily="34" charset="-128"/>
            <a:ea typeface="Meiryo" panose="020B0604030504040204" pitchFamily="34" charset="-128"/>
          </a:endParaRPr>
        </a:p>
      </dgm:t>
    </dgm:pt>
    <dgm:pt modelId="{E2553588-B964-3F42-ABC3-DFD0DE379DC1}">
      <dgm:prSet/>
      <dgm:spPr/>
      <dgm:t>
        <a:bodyPr/>
        <a:lstStyle/>
        <a:p>
          <a:pPr>
            <a:buNone/>
          </a:pPr>
          <a:r>
            <a:rPr kumimoji="1" lang="ja-JP" b="0" i="0">
              <a:latin typeface="Meiryo" panose="020B0604030504040204" pitchFamily="34" charset="-128"/>
              <a:ea typeface="Meiryo" panose="020B0604030504040204" pitchFamily="34" charset="-128"/>
            </a:rPr>
            <a:t>候補</a:t>
          </a:r>
          <a:r>
            <a:rPr kumimoji="1" lang="en-US" b="0" i="0">
              <a:latin typeface="Meiryo" panose="020B0604030504040204" pitchFamily="34" charset="-128"/>
              <a:ea typeface="Meiryo" panose="020B0604030504040204" pitchFamily="34" charset="-128"/>
            </a:rPr>
            <a:t>AP</a:t>
          </a:r>
          <a:r>
            <a:rPr kumimoji="1" lang="ja-JP" b="0" i="0">
              <a:latin typeface="Meiryo" panose="020B0604030504040204" pitchFamily="34" charset="-128"/>
              <a:ea typeface="Meiryo" panose="020B0604030504040204" pitchFamily="34" charset="-128"/>
            </a:rPr>
            <a:t>の抽出</a:t>
          </a:r>
          <a:endParaRPr kumimoji="1" lang="ja-JP" altLang="en-US" b="0">
            <a:latin typeface="Meiryo" panose="020B0604030504040204" pitchFamily="34" charset="-128"/>
            <a:ea typeface="Meiryo" panose="020B0604030504040204" pitchFamily="34" charset="-128"/>
          </a:endParaRPr>
        </a:p>
      </dgm:t>
    </dgm:pt>
    <dgm:pt modelId="{354A44EB-782D-654D-A7B3-B1A668FBD3C1}" type="parTrans" cxnId="{BA5B0265-F125-6C4E-AEDA-A5C41488A261}">
      <dgm:prSet/>
      <dgm:spPr/>
      <dgm:t>
        <a:bodyPr/>
        <a:lstStyle/>
        <a:p>
          <a:endParaRPr kumimoji="1" lang="ja-JP" altLang="en-US" b="1">
            <a:latin typeface="Meiryo" panose="020B0604030504040204" pitchFamily="34" charset="-128"/>
            <a:ea typeface="Meiryo" panose="020B0604030504040204" pitchFamily="34" charset="-128"/>
          </a:endParaRPr>
        </a:p>
      </dgm:t>
    </dgm:pt>
    <dgm:pt modelId="{9B99A6AF-0A88-D245-950C-21FD50CD836C}" type="sibTrans" cxnId="{BA5B0265-F125-6C4E-AEDA-A5C41488A261}">
      <dgm:prSet/>
      <dgm:spPr/>
      <dgm:t>
        <a:bodyPr/>
        <a:lstStyle/>
        <a:p>
          <a:endParaRPr kumimoji="1" lang="ja-JP" altLang="en-US" b="1">
            <a:latin typeface="Meiryo" panose="020B0604030504040204" pitchFamily="34" charset="-128"/>
            <a:ea typeface="Meiryo" panose="020B0604030504040204" pitchFamily="34" charset="-128"/>
          </a:endParaRPr>
        </a:p>
      </dgm:t>
    </dgm:pt>
    <dgm:pt modelId="{C24B1365-BF06-3248-ABA7-BEAD27C696B0}">
      <dgm:prSet/>
      <dgm:spPr/>
      <dgm:t>
        <a:bodyPr/>
        <a:lstStyle/>
        <a:p>
          <a:pPr>
            <a:buNone/>
          </a:pPr>
          <a:r>
            <a:rPr kumimoji="1" lang="ja-JP" b="0" i="0">
              <a:latin typeface="Meiryo" panose="020B0604030504040204" pitchFamily="34" charset="-128"/>
              <a:ea typeface="Meiryo" panose="020B0604030504040204" pitchFamily="34" charset="-128"/>
            </a:rPr>
            <a:t>接続後スループットの</a:t>
          </a:r>
          <a:r>
            <a:rPr kumimoji="1" lang="ja-JP" altLang="en-US" b="0" i="0">
              <a:latin typeface="Meiryo" panose="020B0604030504040204" pitchFamily="34" charset="-128"/>
              <a:ea typeface="Meiryo" panose="020B0604030504040204" pitchFamily="34" charset="-128"/>
            </a:rPr>
            <a:t>試</a:t>
          </a:r>
          <a:r>
            <a:rPr kumimoji="1" lang="ja-JP" b="0" i="0">
              <a:latin typeface="Meiryo" panose="020B0604030504040204" pitchFamily="34" charset="-128"/>
              <a:ea typeface="Meiryo" panose="020B0604030504040204" pitchFamily="34" charset="-128"/>
            </a:rPr>
            <a:t>算</a:t>
          </a:r>
          <a:endParaRPr kumimoji="1" lang="ja-JP" altLang="en-US" b="0">
            <a:latin typeface="Meiryo" panose="020B0604030504040204" pitchFamily="34" charset="-128"/>
            <a:ea typeface="Meiryo" panose="020B0604030504040204" pitchFamily="34" charset="-128"/>
          </a:endParaRPr>
        </a:p>
      </dgm:t>
    </dgm:pt>
    <dgm:pt modelId="{1EF34E4D-60D8-7349-9A3C-0BD9A0AC294E}" type="parTrans" cxnId="{1E040A96-1534-7A4C-B97A-8839EFD737E0}">
      <dgm:prSet/>
      <dgm:spPr/>
      <dgm:t>
        <a:bodyPr/>
        <a:lstStyle/>
        <a:p>
          <a:endParaRPr kumimoji="1" lang="ja-JP" altLang="en-US" b="1">
            <a:latin typeface="Meiryo" panose="020B0604030504040204" pitchFamily="34" charset="-128"/>
            <a:ea typeface="Meiryo" panose="020B0604030504040204" pitchFamily="34" charset="-128"/>
          </a:endParaRPr>
        </a:p>
      </dgm:t>
    </dgm:pt>
    <dgm:pt modelId="{F21391BE-6CDC-4447-9D88-289D41B91EC6}" type="sibTrans" cxnId="{1E040A96-1534-7A4C-B97A-8839EFD737E0}">
      <dgm:prSet/>
      <dgm:spPr/>
      <dgm:t>
        <a:bodyPr/>
        <a:lstStyle/>
        <a:p>
          <a:endParaRPr kumimoji="1" lang="ja-JP" altLang="en-US" b="1">
            <a:latin typeface="Meiryo" panose="020B0604030504040204" pitchFamily="34" charset="-128"/>
            <a:ea typeface="Meiryo" panose="020B0604030504040204" pitchFamily="34" charset="-128"/>
          </a:endParaRPr>
        </a:p>
      </dgm:t>
    </dgm:pt>
    <dgm:pt modelId="{FDE6D793-3738-9642-8F39-60C4BBAC29D8}">
      <dgm:prSet/>
      <dgm:spPr/>
      <dgm:t>
        <a:bodyPr/>
        <a:lstStyle/>
        <a:p>
          <a:pPr>
            <a:buNone/>
          </a:pPr>
          <a:r>
            <a:rPr kumimoji="1" lang="ja-JP" b="0" i="0">
              <a:latin typeface="Meiryo" panose="020B0604030504040204" pitchFamily="34" charset="-128"/>
              <a:ea typeface="Meiryo" panose="020B0604030504040204" pitchFamily="34" charset="-128"/>
            </a:rPr>
            <a:t>候補</a:t>
          </a:r>
          <a:r>
            <a:rPr kumimoji="1" lang="en-US" b="0" i="0">
              <a:latin typeface="Meiryo" panose="020B0604030504040204" pitchFamily="34" charset="-128"/>
              <a:ea typeface="Meiryo" panose="020B0604030504040204" pitchFamily="34" charset="-128"/>
            </a:rPr>
            <a:t>AP</a:t>
          </a:r>
          <a:r>
            <a:rPr kumimoji="1" lang="ja-JP" b="0" i="0">
              <a:latin typeface="Meiryo" panose="020B0604030504040204" pitchFamily="34" charset="-128"/>
              <a:ea typeface="Meiryo" panose="020B0604030504040204" pitchFamily="34" charset="-128"/>
            </a:rPr>
            <a:t>のスコアリング</a:t>
          </a:r>
          <a:endParaRPr kumimoji="1" lang="ja-JP" altLang="en-US" b="0">
            <a:latin typeface="Meiryo" panose="020B0604030504040204" pitchFamily="34" charset="-128"/>
            <a:ea typeface="Meiryo" panose="020B0604030504040204" pitchFamily="34" charset="-128"/>
          </a:endParaRPr>
        </a:p>
      </dgm:t>
    </dgm:pt>
    <dgm:pt modelId="{80361D70-538C-764F-B3B3-75A60B16135B}" type="parTrans" cxnId="{969F8B23-975B-D34D-B610-9485607B3B62}">
      <dgm:prSet/>
      <dgm:spPr/>
      <dgm:t>
        <a:bodyPr/>
        <a:lstStyle/>
        <a:p>
          <a:endParaRPr kumimoji="1" lang="ja-JP" altLang="en-US" b="1">
            <a:latin typeface="Meiryo" panose="020B0604030504040204" pitchFamily="34" charset="-128"/>
            <a:ea typeface="Meiryo" panose="020B0604030504040204" pitchFamily="34" charset="-128"/>
          </a:endParaRPr>
        </a:p>
      </dgm:t>
    </dgm:pt>
    <dgm:pt modelId="{F1C663BF-D427-1A40-862B-5AFB52D897CB}" type="sibTrans" cxnId="{969F8B23-975B-D34D-B610-9485607B3B62}">
      <dgm:prSet/>
      <dgm:spPr/>
      <dgm:t>
        <a:bodyPr/>
        <a:lstStyle/>
        <a:p>
          <a:endParaRPr kumimoji="1" lang="ja-JP" altLang="en-US" b="1">
            <a:latin typeface="Meiryo" panose="020B0604030504040204" pitchFamily="34" charset="-128"/>
            <a:ea typeface="Meiryo" panose="020B0604030504040204" pitchFamily="34" charset="-128"/>
          </a:endParaRPr>
        </a:p>
      </dgm:t>
    </dgm:pt>
    <dgm:pt modelId="{1C6C8054-B2E1-CC4C-B6D0-3FB3538D06CA}">
      <dgm:prSet/>
      <dgm:spPr/>
      <dgm:t>
        <a:bodyPr/>
        <a:lstStyle/>
        <a:p>
          <a:pPr>
            <a:buNone/>
          </a:pPr>
          <a:r>
            <a:rPr kumimoji="1" lang="ja-JP" b="0" i="0">
              <a:latin typeface="Meiryo" panose="020B0604030504040204" pitchFamily="34" charset="-128"/>
              <a:ea typeface="Meiryo" panose="020B0604030504040204" pitchFamily="34" charset="-128"/>
            </a:rPr>
            <a:t>最適な</a:t>
          </a:r>
          <a:r>
            <a:rPr kumimoji="1" lang="en-US" b="0" i="0">
              <a:latin typeface="Meiryo" panose="020B0604030504040204" pitchFamily="34" charset="-128"/>
              <a:ea typeface="Meiryo" panose="020B0604030504040204" pitchFamily="34" charset="-128"/>
            </a:rPr>
            <a:t>AP</a:t>
          </a:r>
          <a:r>
            <a:rPr kumimoji="1" lang="ja-JP" b="0" i="0">
              <a:latin typeface="Meiryo" panose="020B0604030504040204" pitchFamily="34" charset="-128"/>
              <a:ea typeface="Meiryo" panose="020B0604030504040204" pitchFamily="34" charset="-128"/>
            </a:rPr>
            <a:t>と移動先の決定</a:t>
          </a:r>
          <a:endParaRPr kumimoji="1" lang="ja-JP" altLang="en-US" b="0">
            <a:latin typeface="Meiryo" panose="020B0604030504040204" pitchFamily="34" charset="-128"/>
            <a:ea typeface="Meiryo" panose="020B0604030504040204" pitchFamily="34" charset="-128"/>
          </a:endParaRPr>
        </a:p>
      </dgm:t>
    </dgm:pt>
    <dgm:pt modelId="{43F7A1E7-BFDC-2F48-998E-888AFDCDB73E}" type="parTrans" cxnId="{173AAF6B-D6F2-2A44-B44E-1B54705FC0BA}">
      <dgm:prSet/>
      <dgm:spPr/>
      <dgm:t>
        <a:bodyPr/>
        <a:lstStyle/>
        <a:p>
          <a:endParaRPr kumimoji="1" lang="ja-JP" altLang="en-US" b="1">
            <a:latin typeface="Meiryo" panose="020B0604030504040204" pitchFamily="34" charset="-128"/>
            <a:ea typeface="Meiryo" panose="020B0604030504040204" pitchFamily="34" charset="-128"/>
          </a:endParaRPr>
        </a:p>
      </dgm:t>
    </dgm:pt>
    <dgm:pt modelId="{7AF5B0CD-1F9B-9648-88E5-E69EC16D6193}" type="sibTrans" cxnId="{173AAF6B-D6F2-2A44-B44E-1B54705FC0BA}">
      <dgm:prSet/>
      <dgm:spPr/>
      <dgm:t>
        <a:bodyPr/>
        <a:lstStyle/>
        <a:p>
          <a:endParaRPr kumimoji="1" lang="ja-JP" altLang="en-US" b="1">
            <a:latin typeface="Meiryo" panose="020B0604030504040204" pitchFamily="34" charset="-128"/>
            <a:ea typeface="Meiryo" panose="020B0604030504040204" pitchFamily="34" charset="-128"/>
          </a:endParaRPr>
        </a:p>
      </dgm:t>
    </dgm:pt>
    <dgm:pt modelId="{10336F22-0E2A-5B45-990D-A3AB83591789}" type="pres">
      <dgm:prSet presAssocID="{3A14FD4C-5F61-7244-AEEC-FE3DC4D271B5}" presName="linearFlow" presStyleCnt="0">
        <dgm:presLayoutVars>
          <dgm:dir/>
          <dgm:animLvl val="lvl"/>
          <dgm:resizeHandles val="exact"/>
        </dgm:presLayoutVars>
      </dgm:prSet>
      <dgm:spPr/>
    </dgm:pt>
    <dgm:pt modelId="{684C7651-2983-D245-A92D-33E36A68DD28}" type="pres">
      <dgm:prSet presAssocID="{071853CC-C142-4C45-B09F-48CEDB65F509}" presName="composite" presStyleCnt="0"/>
      <dgm:spPr/>
    </dgm:pt>
    <dgm:pt modelId="{47300BB8-B36A-B14B-A41E-6276A50BA804}" type="pres">
      <dgm:prSet presAssocID="{071853CC-C142-4C45-B09F-48CEDB65F509}" presName="parentText" presStyleLbl="alignNode1" presStyleIdx="0" presStyleCnt="4">
        <dgm:presLayoutVars>
          <dgm:chMax val="1"/>
          <dgm:bulletEnabled val="1"/>
        </dgm:presLayoutVars>
      </dgm:prSet>
      <dgm:spPr/>
    </dgm:pt>
    <dgm:pt modelId="{8A1D3630-AC2A-6A44-AF55-72C405616EED}" type="pres">
      <dgm:prSet presAssocID="{071853CC-C142-4C45-B09F-48CEDB65F509}" presName="descendantText" presStyleLbl="alignAcc1" presStyleIdx="0" presStyleCnt="4">
        <dgm:presLayoutVars>
          <dgm:bulletEnabled val="1"/>
        </dgm:presLayoutVars>
      </dgm:prSet>
      <dgm:spPr/>
    </dgm:pt>
    <dgm:pt modelId="{0070AAFA-7344-5045-BE97-188B4205E6E7}" type="pres">
      <dgm:prSet presAssocID="{5F66C2D0-018A-C145-A5BF-768283A0CF52}" presName="sp" presStyleCnt="0"/>
      <dgm:spPr/>
    </dgm:pt>
    <dgm:pt modelId="{D83B3D7A-C9E4-FD46-82B2-D8D3622DFDD7}" type="pres">
      <dgm:prSet presAssocID="{6164BE5E-8604-4F45-A4F9-03B0BBC8F4CB}" presName="composite" presStyleCnt="0"/>
      <dgm:spPr/>
    </dgm:pt>
    <dgm:pt modelId="{265A47A6-B7B3-7543-A7EA-68E63C5C6BEA}" type="pres">
      <dgm:prSet presAssocID="{6164BE5E-8604-4F45-A4F9-03B0BBC8F4CB}" presName="parentText" presStyleLbl="alignNode1" presStyleIdx="1" presStyleCnt="4">
        <dgm:presLayoutVars>
          <dgm:chMax val="1"/>
          <dgm:bulletEnabled val="1"/>
        </dgm:presLayoutVars>
      </dgm:prSet>
      <dgm:spPr/>
    </dgm:pt>
    <dgm:pt modelId="{89B35504-EA08-AB4C-9B28-6D29C8D0C094}" type="pres">
      <dgm:prSet presAssocID="{6164BE5E-8604-4F45-A4F9-03B0BBC8F4CB}" presName="descendantText" presStyleLbl="alignAcc1" presStyleIdx="1" presStyleCnt="4">
        <dgm:presLayoutVars>
          <dgm:bulletEnabled val="1"/>
        </dgm:presLayoutVars>
      </dgm:prSet>
      <dgm:spPr/>
    </dgm:pt>
    <dgm:pt modelId="{8D85DA7D-6D89-1741-A6CF-D24ED4EA0A1E}" type="pres">
      <dgm:prSet presAssocID="{55E11F6C-C574-374C-80BB-C6ABB65B1145}" presName="sp" presStyleCnt="0"/>
      <dgm:spPr/>
    </dgm:pt>
    <dgm:pt modelId="{65E50C61-30FA-7E4D-B13B-44DB5E94C893}" type="pres">
      <dgm:prSet presAssocID="{BA478EA5-5C92-154E-917F-E9FEBFC706F4}" presName="composite" presStyleCnt="0"/>
      <dgm:spPr/>
    </dgm:pt>
    <dgm:pt modelId="{28B27948-4C0F-BF49-B602-F70741A56D71}" type="pres">
      <dgm:prSet presAssocID="{BA478EA5-5C92-154E-917F-E9FEBFC706F4}" presName="parentText" presStyleLbl="alignNode1" presStyleIdx="2" presStyleCnt="4">
        <dgm:presLayoutVars>
          <dgm:chMax val="1"/>
          <dgm:bulletEnabled val="1"/>
        </dgm:presLayoutVars>
      </dgm:prSet>
      <dgm:spPr/>
    </dgm:pt>
    <dgm:pt modelId="{78B065A9-3C37-AC46-93CD-3EA773753DDE}" type="pres">
      <dgm:prSet presAssocID="{BA478EA5-5C92-154E-917F-E9FEBFC706F4}" presName="descendantText" presStyleLbl="alignAcc1" presStyleIdx="2" presStyleCnt="4">
        <dgm:presLayoutVars>
          <dgm:bulletEnabled val="1"/>
        </dgm:presLayoutVars>
      </dgm:prSet>
      <dgm:spPr/>
    </dgm:pt>
    <dgm:pt modelId="{244F6673-3D1C-B249-BA77-B2BC5C7B8D9C}" type="pres">
      <dgm:prSet presAssocID="{1D39FF51-4AD9-9E45-BA0F-FD12FBB7ECEA}" presName="sp" presStyleCnt="0"/>
      <dgm:spPr/>
    </dgm:pt>
    <dgm:pt modelId="{CBBCCD0E-5A00-054B-87B6-87E9594B608A}" type="pres">
      <dgm:prSet presAssocID="{F5D56E23-DCC6-EC4E-A73C-F2A89BDE0D42}" presName="composite" presStyleCnt="0"/>
      <dgm:spPr/>
    </dgm:pt>
    <dgm:pt modelId="{872E0743-BD8B-DE4B-BFB1-140580528436}" type="pres">
      <dgm:prSet presAssocID="{F5D56E23-DCC6-EC4E-A73C-F2A89BDE0D42}" presName="parentText" presStyleLbl="alignNode1" presStyleIdx="3" presStyleCnt="4">
        <dgm:presLayoutVars>
          <dgm:chMax val="1"/>
          <dgm:bulletEnabled val="1"/>
        </dgm:presLayoutVars>
      </dgm:prSet>
      <dgm:spPr/>
    </dgm:pt>
    <dgm:pt modelId="{69A01730-360F-7B4F-B09A-D9EE1330F4BE}" type="pres">
      <dgm:prSet presAssocID="{F5D56E23-DCC6-EC4E-A73C-F2A89BDE0D42}" presName="descendantText" presStyleLbl="alignAcc1" presStyleIdx="3" presStyleCnt="4">
        <dgm:presLayoutVars>
          <dgm:bulletEnabled val="1"/>
        </dgm:presLayoutVars>
      </dgm:prSet>
      <dgm:spPr/>
    </dgm:pt>
  </dgm:ptLst>
  <dgm:cxnLst>
    <dgm:cxn modelId="{1C48E411-0F12-114C-BC31-082B8B8848BD}" type="presOf" srcId="{071853CC-C142-4C45-B09F-48CEDB65F509}" destId="{47300BB8-B36A-B14B-A41E-6276A50BA804}" srcOrd="0" destOrd="0" presId="urn:microsoft.com/office/officeart/2005/8/layout/chevron2"/>
    <dgm:cxn modelId="{BD223D14-002A-0B40-9282-2FF7601170E7}" type="presOf" srcId="{BA478EA5-5C92-154E-917F-E9FEBFC706F4}" destId="{28B27948-4C0F-BF49-B602-F70741A56D71}" srcOrd="0" destOrd="0" presId="urn:microsoft.com/office/officeart/2005/8/layout/chevron2"/>
    <dgm:cxn modelId="{BD20E014-C07B-6943-9FDA-9EBE8EE585D3}" type="presOf" srcId="{3A14FD4C-5F61-7244-AEEC-FE3DC4D271B5}" destId="{10336F22-0E2A-5B45-990D-A3AB83591789}" srcOrd="0" destOrd="0" presId="urn:microsoft.com/office/officeart/2005/8/layout/chevron2"/>
    <dgm:cxn modelId="{969F8B23-975B-D34D-B610-9485607B3B62}" srcId="{BA478EA5-5C92-154E-917F-E9FEBFC706F4}" destId="{FDE6D793-3738-9642-8F39-60C4BBAC29D8}" srcOrd="0" destOrd="0" parTransId="{80361D70-538C-764F-B3B3-75A60B16135B}" sibTransId="{F1C663BF-D427-1A40-862B-5AFB52D897CB}"/>
    <dgm:cxn modelId="{42698E45-6C8B-9F40-A0BE-683CD5FE4EAC}" type="presOf" srcId="{F5D56E23-DCC6-EC4E-A73C-F2A89BDE0D42}" destId="{872E0743-BD8B-DE4B-BFB1-140580528436}" srcOrd="0" destOrd="0" presId="urn:microsoft.com/office/officeart/2005/8/layout/chevron2"/>
    <dgm:cxn modelId="{BA5B0265-F125-6C4E-AEDA-A5C41488A261}" srcId="{071853CC-C142-4C45-B09F-48CEDB65F509}" destId="{E2553588-B964-3F42-ABC3-DFD0DE379DC1}" srcOrd="0" destOrd="0" parTransId="{354A44EB-782D-654D-A7B3-B1A668FBD3C1}" sibTransId="{9B99A6AF-0A88-D245-950C-21FD50CD836C}"/>
    <dgm:cxn modelId="{173AAF6B-D6F2-2A44-B44E-1B54705FC0BA}" srcId="{F5D56E23-DCC6-EC4E-A73C-F2A89BDE0D42}" destId="{1C6C8054-B2E1-CC4C-B6D0-3FB3538D06CA}" srcOrd="0" destOrd="0" parTransId="{43F7A1E7-BFDC-2F48-998E-888AFDCDB73E}" sibTransId="{7AF5B0CD-1F9B-9648-88E5-E69EC16D6193}"/>
    <dgm:cxn modelId="{2281F17D-7773-A148-940C-B11A7981B535}" type="presOf" srcId="{FDE6D793-3738-9642-8F39-60C4BBAC29D8}" destId="{78B065A9-3C37-AC46-93CD-3EA773753DDE}" srcOrd="0" destOrd="0" presId="urn:microsoft.com/office/officeart/2005/8/layout/chevron2"/>
    <dgm:cxn modelId="{A78F5F80-F6FA-094D-B1C5-B527C7BC8F1D}" srcId="{3A14FD4C-5F61-7244-AEEC-FE3DC4D271B5}" destId="{BA478EA5-5C92-154E-917F-E9FEBFC706F4}" srcOrd="2" destOrd="0" parTransId="{4CB09081-8B26-F94D-9AB7-5CBA729F372C}" sibTransId="{1D39FF51-4AD9-9E45-BA0F-FD12FBB7ECEA}"/>
    <dgm:cxn modelId="{1E040A96-1534-7A4C-B97A-8839EFD737E0}" srcId="{6164BE5E-8604-4F45-A4F9-03B0BBC8F4CB}" destId="{C24B1365-BF06-3248-ABA7-BEAD27C696B0}" srcOrd="0" destOrd="0" parTransId="{1EF34E4D-60D8-7349-9A3C-0BD9A0AC294E}" sibTransId="{F21391BE-6CDC-4447-9D88-289D41B91EC6}"/>
    <dgm:cxn modelId="{E0A901A4-E91A-9047-945B-00612516E61D}" type="presOf" srcId="{C24B1365-BF06-3248-ABA7-BEAD27C696B0}" destId="{89B35504-EA08-AB4C-9B28-6D29C8D0C094}" srcOrd="0" destOrd="0" presId="urn:microsoft.com/office/officeart/2005/8/layout/chevron2"/>
    <dgm:cxn modelId="{569CC3BE-F476-DC4B-A8A0-4AF2491795E1}" srcId="{3A14FD4C-5F61-7244-AEEC-FE3DC4D271B5}" destId="{6164BE5E-8604-4F45-A4F9-03B0BBC8F4CB}" srcOrd="1" destOrd="0" parTransId="{30D6033D-0D07-1544-8044-049498313E29}" sibTransId="{55E11F6C-C574-374C-80BB-C6ABB65B1145}"/>
    <dgm:cxn modelId="{E20854C6-625A-EB46-8650-63F40C360A81}" srcId="{3A14FD4C-5F61-7244-AEEC-FE3DC4D271B5}" destId="{071853CC-C142-4C45-B09F-48CEDB65F509}" srcOrd="0" destOrd="0" parTransId="{7A138ADE-7245-C142-8DF0-9CD8A759676B}" sibTransId="{5F66C2D0-018A-C145-A5BF-768283A0CF52}"/>
    <dgm:cxn modelId="{2BCD06D1-202B-6A42-9B93-34C9E78904B2}" type="presOf" srcId="{E2553588-B964-3F42-ABC3-DFD0DE379DC1}" destId="{8A1D3630-AC2A-6A44-AF55-72C405616EED}" srcOrd="0" destOrd="0" presId="urn:microsoft.com/office/officeart/2005/8/layout/chevron2"/>
    <dgm:cxn modelId="{8C5936DA-AA50-3741-9FF8-E81606E9DE86}" type="presOf" srcId="{1C6C8054-B2E1-CC4C-B6D0-3FB3538D06CA}" destId="{69A01730-360F-7B4F-B09A-D9EE1330F4BE}" srcOrd="0" destOrd="0" presId="urn:microsoft.com/office/officeart/2005/8/layout/chevron2"/>
    <dgm:cxn modelId="{72AAE7E6-D131-1346-9847-21B7AA48CA91}" type="presOf" srcId="{6164BE5E-8604-4F45-A4F9-03B0BBC8F4CB}" destId="{265A47A6-B7B3-7543-A7EA-68E63C5C6BEA}" srcOrd="0" destOrd="0" presId="urn:microsoft.com/office/officeart/2005/8/layout/chevron2"/>
    <dgm:cxn modelId="{B68BC7E9-7428-BD4C-B8CD-2E13D8D45D6E}" srcId="{3A14FD4C-5F61-7244-AEEC-FE3DC4D271B5}" destId="{F5D56E23-DCC6-EC4E-A73C-F2A89BDE0D42}" srcOrd="3" destOrd="0" parTransId="{70FDD347-D059-7B42-AFDD-E3D48D8448D4}" sibTransId="{1D3C38D0-0A36-FA40-B6A0-2C7FB17272DC}"/>
    <dgm:cxn modelId="{B799DC44-10CC-374B-9ADB-0B0BB65CA378}" type="presParOf" srcId="{10336F22-0E2A-5B45-990D-A3AB83591789}" destId="{684C7651-2983-D245-A92D-33E36A68DD28}" srcOrd="0" destOrd="0" presId="urn:microsoft.com/office/officeart/2005/8/layout/chevron2"/>
    <dgm:cxn modelId="{82FCB5BC-71EF-0042-99C8-859F8F095BF8}" type="presParOf" srcId="{684C7651-2983-D245-A92D-33E36A68DD28}" destId="{47300BB8-B36A-B14B-A41E-6276A50BA804}" srcOrd="0" destOrd="0" presId="urn:microsoft.com/office/officeart/2005/8/layout/chevron2"/>
    <dgm:cxn modelId="{2345B9BD-80FE-A547-B290-50B9FB0AC754}" type="presParOf" srcId="{684C7651-2983-D245-A92D-33E36A68DD28}" destId="{8A1D3630-AC2A-6A44-AF55-72C405616EED}" srcOrd="1" destOrd="0" presId="urn:microsoft.com/office/officeart/2005/8/layout/chevron2"/>
    <dgm:cxn modelId="{67428D31-0404-2143-A2AE-A53924D497F3}" type="presParOf" srcId="{10336F22-0E2A-5B45-990D-A3AB83591789}" destId="{0070AAFA-7344-5045-BE97-188B4205E6E7}" srcOrd="1" destOrd="0" presId="urn:microsoft.com/office/officeart/2005/8/layout/chevron2"/>
    <dgm:cxn modelId="{01A827DB-4AEC-0E48-93C7-9AE60AD81B65}" type="presParOf" srcId="{10336F22-0E2A-5B45-990D-A3AB83591789}" destId="{D83B3D7A-C9E4-FD46-82B2-D8D3622DFDD7}" srcOrd="2" destOrd="0" presId="urn:microsoft.com/office/officeart/2005/8/layout/chevron2"/>
    <dgm:cxn modelId="{B4864A55-DE5E-3941-8F8A-856BB80E93E2}" type="presParOf" srcId="{D83B3D7A-C9E4-FD46-82B2-D8D3622DFDD7}" destId="{265A47A6-B7B3-7543-A7EA-68E63C5C6BEA}" srcOrd="0" destOrd="0" presId="urn:microsoft.com/office/officeart/2005/8/layout/chevron2"/>
    <dgm:cxn modelId="{9DCDBEC3-A12C-9F4E-A03C-8412D244729A}" type="presParOf" srcId="{D83B3D7A-C9E4-FD46-82B2-D8D3622DFDD7}" destId="{89B35504-EA08-AB4C-9B28-6D29C8D0C094}" srcOrd="1" destOrd="0" presId="urn:microsoft.com/office/officeart/2005/8/layout/chevron2"/>
    <dgm:cxn modelId="{59C32FDD-5448-734D-9CA4-ACB0221F8803}" type="presParOf" srcId="{10336F22-0E2A-5B45-990D-A3AB83591789}" destId="{8D85DA7D-6D89-1741-A6CF-D24ED4EA0A1E}" srcOrd="3" destOrd="0" presId="urn:microsoft.com/office/officeart/2005/8/layout/chevron2"/>
    <dgm:cxn modelId="{F22C5B20-0805-2A42-88B4-2AD69CB439CC}" type="presParOf" srcId="{10336F22-0E2A-5B45-990D-A3AB83591789}" destId="{65E50C61-30FA-7E4D-B13B-44DB5E94C893}" srcOrd="4" destOrd="0" presId="urn:microsoft.com/office/officeart/2005/8/layout/chevron2"/>
    <dgm:cxn modelId="{0DB2F342-41F0-5743-8404-422E8A3938A9}" type="presParOf" srcId="{65E50C61-30FA-7E4D-B13B-44DB5E94C893}" destId="{28B27948-4C0F-BF49-B602-F70741A56D71}" srcOrd="0" destOrd="0" presId="urn:microsoft.com/office/officeart/2005/8/layout/chevron2"/>
    <dgm:cxn modelId="{CA9F7316-F4DD-584D-BFCE-77925AFC84E3}" type="presParOf" srcId="{65E50C61-30FA-7E4D-B13B-44DB5E94C893}" destId="{78B065A9-3C37-AC46-93CD-3EA773753DDE}" srcOrd="1" destOrd="0" presId="urn:microsoft.com/office/officeart/2005/8/layout/chevron2"/>
    <dgm:cxn modelId="{8846306B-916F-8844-878A-D4D2EAE2528C}" type="presParOf" srcId="{10336F22-0E2A-5B45-990D-A3AB83591789}" destId="{244F6673-3D1C-B249-BA77-B2BC5C7B8D9C}" srcOrd="5" destOrd="0" presId="urn:microsoft.com/office/officeart/2005/8/layout/chevron2"/>
    <dgm:cxn modelId="{33EC0FF9-326C-C84A-A288-705AD54C557D}" type="presParOf" srcId="{10336F22-0E2A-5B45-990D-A3AB83591789}" destId="{CBBCCD0E-5A00-054B-87B6-87E9594B608A}" srcOrd="6" destOrd="0" presId="urn:microsoft.com/office/officeart/2005/8/layout/chevron2"/>
    <dgm:cxn modelId="{E3DE1086-5B22-C44D-BE87-0AA149D9164C}" type="presParOf" srcId="{CBBCCD0E-5A00-054B-87B6-87E9594B608A}" destId="{872E0743-BD8B-DE4B-BFB1-140580528436}" srcOrd="0" destOrd="0" presId="urn:microsoft.com/office/officeart/2005/8/layout/chevron2"/>
    <dgm:cxn modelId="{96E3199E-6693-4243-8B6C-D120FCF27009}" type="presParOf" srcId="{CBBCCD0E-5A00-054B-87B6-87E9594B608A}" destId="{69A01730-360F-7B4F-B09A-D9EE1330F4BE}" srcOrd="1" destOrd="0" presId="urn:microsoft.com/office/officeart/2005/8/layout/chevron2"/>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300BB8-B36A-B14B-A41E-6276A50BA804}">
      <dsp:nvSpPr>
        <dsp:cNvPr id="0" name=""/>
        <dsp:cNvSpPr/>
      </dsp:nvSpPr>
      <dsp:spPr>
        <a:xfrm rot="5400000">
          <a:off x="-203152" y="206938"/>
          <a:ext cx="1354349" cy="948044"/>
        </a:xfrm>
        <a:prstGeom prst="chevron">
          <a:avLst/>
        </a:prstGeom>
        <a:gradFill rotWithShape="0">
          <a:gsLst>
            <a:gs pos="0">
              <a:schemeClr val="accent4">
                <a:shade val="50000"/>
                <a:hueOff val="0"/>
                <a:satOff val="0"/>
                <a:lumOff val="0"/>
                <a:alphaOff val="0"/>
                <a:lumMod val="110000"/>
                <a:satMod val="105000"/>
                <a:tint val="67000"/>
              </a:schemeClr>
            </a:gs>
            <a:gs pos="50000">
              <a:schemeClr val="accent4">
                <a:shade val="50000"/>
                <a:hueOff val="0"/>
                <a:satOff val="0"/>
                <a:lumOff val="0"/>
                <a:alphaOff val="0"/>
                <a:lumMod val="105000"/>
                <a:satMod val="103000"/>
                <a:tint val="73000"/>
              </a:schemeClr>
            </a:gs>
            <a:gs pos="100000">
              <a:schemeClr val="accent4">
                <a:shade val="50000"/>
                <a:hueOff val="0"/>
                <a:satOff val="0"/>
                <a:lumOff val="0"/>
                <a:alphaOff val="0"/>
                <a:lumMod val="105000"/>
                <a:satMod val="109000"/>
                <a:tint val="81000"/>
              </a:schemeClr>
            </a:gs>
          </a:gsLst>
          <a:lin ang="5400000" scaled="0"/>
        </a:gradFill>
        <a:ln w="12700" cap="flat" cmpd="sng" algn="ctr">
          <a:solidFill>
            <a:schemeClr val="accent4">
              <a:shade val="50000"/>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kumimoji="1" lang="en-US" sz="1600" b="1" i="0" kern="1200" dirty="0">
              <a:latin typeface="Meiryo" panose="020B0604030504040204" pitchFamily="34" charset="-128"/>
              <a:ea typeface="Meiryo" panose="020B0604030504040204" pitchFamily="34" charset="-128"/>
            </a:rPr>
            <a:t>Step1</a:t>
          </a:r>
          <a:endParaRPr lang="ja-JP" sz="1600" b="1" kern="1200">
            <a:latin typeface="Meiryo" panose="020B0604030504040204" pitchFamily="34" charset="-128"/>
            <a:ea typeface="Meiryo" panose="020B0604030504040204" pitchFamily="34" charset="-128"/>
          </a:endParaRPr>
        </a:p>
      </dsp:txBody>
      <dsp:txXfrm rot="-5400000">
        <a:off x="1" y="477807"/>
        <a:ext cx="948044" cy="406305"/>
      </dsp:txXfrm>
    </dsp:sp>
    <dsp:sp modelId="{8A1D3630-AC2A-6A44-AF55-72C405616EED}">
      <dsp:nvSpPr>
        <dsp:cNvPr id="0" name=""/>
        <dsp:cNvSpPr/>
      </dsp:nvSpPr>
      <dsp:spPr>
        <a:xfrm rot="5400000">
          <a:off x="4000860" y="-3049029"/>
          <a:ext cx="880327" cy="6985958"/>
        </a:xfrm>
        <a:prstGeom prst="round2SameRect">
          <a:avLst/>
        </a:prstGeom>
        <a:solidFill>
          <a:schemeClr val="lt1">
            <a:alpha val="90000"/>
            <a:hueOff val="0"/>
            <a:satOff val="0"/>
            <a:lumOff val="0"/>
            <a:alphaOff val="0"/>
          </a:schemeClr>
        </a:solidFill>
        <a:ln w="12700" cap="flat" cmpd="sng" algn="ctr">
          <a:solidFill>
            <a:schemeClr val="accent4">
              <a:shade val="5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None/>
          </a:pPr>
          <a:r>
            <a:rPr kumimoji="1" lang="ja-JP" sz="3200" b="0" i="0" kern="1200">
              <a:latin typeface="Meiryo" panose="020B0604030504040204" pitchFamily="34" charset="-128"/>
              <a:ea typeface="Meiryo" panose="020B0604030504040204" pitchFamily="34" charset="-128"/>
            </a:rPr>
            <a:t>候補</a:t>
          </a:r>
          <a:r>
            <a:rPr kumimoji="1" lang="en-US" sz="3200" b="0" i="0" kern="1200">
              <a:latin typeface="Meiryo" panose="020B0604030504040204" pitchFamily="34" charset="-128"/>
              <a:ea typeface="Meiryo" panose="020B0604030504040204" pitchFamily="34" charset="-128"/>
            </a:rPr>
            <a:t>AP</a:t>
          </a:r>
          <a:r>
            <a:rPr kumimoji="1" lang="ja-JP" sz="3200" b="0" i="0" kern="1200">
              <a:latin typeface="Meiryo" panose="020B0604030504040204" pitchFamily="34" charset="-128"/>
              <a:ea typeface="Meiryo" panose="020B0604030504040204" pitchFamily="34" charset="-128"/>
            </a:rPr>
            <a:t>の抽出</a:t>
          </a:r>
          <a:endParaRPr kumimoji="1" lang="ja-JP" altLang="en-US" sz="3200" b="0" kern="1200">
            <a:latin typeface="Meiryo" panose="020B0604030504040204" pitchFamily="34" charset="-128"/>
            <a:ea typeface="Meiryo" panose="020B0604030504040204" pitchFamily="34" charset="-128"/>
          </a:endParaRPr>
        </a:p>
      </dsp:txBody>
      <dsp:txXfrm rot="-5400000">
        <a:off x="948045" y="46760"/>
        <a:ext cx="6942984" cy="794379"/>
      </dsp:txXfrm>
    </dsp:sp>
    <dsp:sp modelId="{265A47A6-B7B3-7543-A7EA-68E63C5C6BEA}">
      <dsp:nvSpPr>
        <dsp:cNvPr id="0" name=""/>
        <dsp:cNvSpPr/>
      </dsp:nvSpPr>
      <dsp:spPr>
        <a:xfrm rot="5400000">
          <a:off x="-203152" y="1415859"/>
          <a:ext cx="1354349" cy="948044"/>
        </a:xfrm>
        <a:prstGeom prst="chevron">
          <a:avLst/>
        </a:prstGeom>
        <a:gradFill rotWithShape="0">
          <a:gsLst>
            <a:gs pos="0">
              <a:schemeClr val="accent4">
                <a:shade val="50000"/>
                <a:hueOff val="304767"/>
                <a:satOff val="-17610"/>
                <a:lumOff val="24366"/>
                <a:alphaOff val="0"/>
                <a:lumMod val="110000"/>
                <a:satMod val="105000"/>
                <a:tint val="67000"/>
              </a:schemeClr>
            </a:gs>
            <a:gs pos="50000">
              <a:schemeClr val="accent4">
                <a:shade val="50000"/>
                <a:hueOff val="304767"/>
                <a:satOff val="-17610"/>
                <a:lumOff val="24366"/>
                <a:alphaOff val="0"/>
                <a:lumMod val="105000"/>
                <a:satMod val="103000"/>
                <a:tint val="73000"/>
              </a:schemeClr>
            </a:gs>
            <a:gs pos="100000">
              <a:schemeClr val="accent4">
                <a:shade val="50000"/>
                <a:hueOff val="304767"/>
                <a:satOff val="-17610"/>
                <a:lumOff val="24366"/>
                <a:alphaOff val="0"/>
                <a:lumMod val="105000"/>
                <a:satMod val="109000"/>
                <a:tint val="81000"/>
              </a:schemeClr>
            </a:gs>
          </a:gsLst>
          <a:lin ang="5400000" scaled="0"/>
        </a:gradFill>
        <a:ln w="12700" cap="flat" cmpd="sng" algn="ctr">
          <a:solidFill>
            <a:schemeClr val="accent4">
              <a:shade val="50000"/>
              <a:hueOff val="304767"/>
              <a:satOff val="-17610"/>
              <a:lumOff val="24366"/>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kumimoji="1" lang="en-US" sz="1600" b="1" i="0" kern="1200">
              <a:latin typeface="Meiryo" panose="020B0604030504040204" pitchFamily="34" charset="-128"/>
              <a:ea typeface="Meiryo" panose="020B0604030504040204" pitchFamily="34" charset="-128"/>
            </a:rPr>
            <a:t>Step2</a:t>
          </a:r>
          <a:endParaRPr lang="ja-JP" sz="1600" b="1" kern="1200">
            <a:latin typeface="Meiryo" panose="020B0604030504040204" pitchFamily="34" charset="-128"/>
            <a:ea typeface="Meiryo" panose="020B0604030504040204" pitchFamily="34" charset="-128"/>
          </a:endParaRPr>
        </a:p>
      </dsp:txBody>
      <dsp:txXfrm rot="-5400000">
        <a:off x="1" y="1686728"/>
        <a:ext cx="948044" cy="406305"/>
      </dsp:txXfrm>
    </dsp:sp>
    <dsp:sp modelId="{89B35504-EA08-AB4C-9B28-6D29C8D0C094}">
      <dsp:nvSpPr>
        <dsp:cNvPr id="0" name=""/>
        <dsp:cNvSpPr/>
      </dsp:nvSpPr>
      <dsp:spPr>
        <a:xfrm rot="5400000">
          <a:off x="4000860" y="-1840108"/>
          <a:ext cx="880327" cy="6985958"/>
        </a:xfrm>
        <a:prstGeom prst="round2SameRect">
          <a:avLst/>
        </a:prstGeom>
        <a:solidFill>
          <a:schemeClr val="lt1">
            <a:alpha val="90000"/>
            <a:hueOff val="0"/>
            <a:satOff val="0"/>
            <a:lumOff val="0"/>
            <a:alphaOff val="0"/>
          </a:schemeClr>
        </a:solidFill>
        <a:ln w="12700" cap="flat" cmpd="sng" algn="ctr">
          <a:solidFill>
            <a:schemeClr val="accent4">
              <a:shade val="50000"/>
              <a:hueOff val="304767"/>
              <a:satOff val="-17610"/>
              <a:lumOff val="24366"/>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None/>
          </a:pPr>
          <a:r>
            <a:rPr kumimoji="1" lang="ja-JP" sz="3200" b="0" i="0" kern="1200">
              <a:latin typeface="Meiryo" panose="020B0604030504040204" pitchFamily="34" charset="-128"/>
              <a:ea typeface="Meiryo" panose="020B0604030504040204" pitchFamily="34" charset="-128"/>
            </a:rPr>
            <a:t>接続後スループットの</a:t>
          </a:r>
          <a:r>
            <a:rPr kumimoji="1" lang="ja-JP" altLang="en-US" sz="3200" b="0" i="0" kern="1200">
              <a:latin typeface="Meiryo" panose="020B0604030504040204" pitchFamily="34" charset="-128"/>
              <a:ea typeface="Meiryo" panose="020B0604030504040204" pitchFamily="34" charset="-128"/>
            </a:rPr>
            <a:t>試</a:t>
          </a:r>
          <a:r>
            <a:rPr kumimoji="1" lang="ja-JP" sz="3200" b="0" i="0" kern="1200">
              <a:latin typeface="Meiryo" panose="020B0604030504040204" pitchFamily="34" charset="-128"/>
              <a:ea typeface="Meiryo" panose="020B0604030504040204" pitchFamily="34" charset="-128"/>
            </a:rPr>
            <a:t>算</a:t>
          </a:r>
          <a:endParaRPr kumimoji="1" lang="ja-JP" altLang="en-US" sz="3200" b="0" kern="1200">
            <a:latin typeface="Meiryo" panose="020B0604030504040204" pitchFamily="34" charset="-128"/>
            <a:ea typeface="Meiryo" panose="020B0604030504040204" pitchFamily="34" charset="-128"/>
          </a:endParaRPr>
        </a:p>
      </dsp:txBody>
      <dsp:txXfrm rot="-5400000">
        <a:off x="948045" y="1255681"/>
        <a:ext cx="6942984" cy="794379"/>
      </dsp:txXfrm>
    </dsp:sp>
    <dsp:sp modelId="{28B27948-4C0F-BF49-B602-F70741A56D71}">
      <dsp:nvSpPr>
        <dsp:cNvPr id="0" name=""/>
        <dsp:cNvSpPr/>
      </dsp:nvSpPr>
      <dsp:spPr>
        <a:xfrm rot="5400000">
          <a:off x="-203152" y="2624780"/>
          <a:ext cx="1354349" cy="948044"/>
        </a:xfrm>
        <a:prstGeom prst="chevron">
          <a:avLst/>
        </a:prstGeom>
        <a:gradFill rotWithShape="0">
          <a:gsLst>
            <a:gs pos="0">
              <a:schemeClr val="accent4">
                <a:shade val="50000"/>
                <a:hueOff val="609533"/>
                <a:satOff val="-35219"/>
                <a:lumOff val="48733"/>
                <a:alphaOff val="0"/>
                <a:lumMod val="110000"/>
                <a:satMod val="105000"/>
                <a:tint val="67000"/>
              </a:schemeClr>
            </a:gs>
            <a:gs pos="50000">
              <a:schemeClr val="accent4">
                <a:shade val="50000"/>
                <a:hueOff val="609533"/>
                <a:satOff val="-35219"/>
                <a:lumOff val="48733"/>
                <a:alphaOff val="0"/>
                <a:lumMod val="105000"/>
                <a:satMod val="103000"/>
                <a:tint val="73000"/>
              </a:schemeClr>
            </a:gs>
            <a:gs pos="100000">
              <a:schemeClr val="accent4">
                <a:shade val="50000"/>
                <a:hueOff val="609533"/>
                <a:satOff val="-35219"/>
                <a:lumOff val="48733"/>
                <a:alphaOff val="0"/>
                <a:lumMod val="105000"/>
                <a:satMod val="109000"/>
                <a:tint val="81000"/>
              </a:schemeClr>
            </a:gs>
          </a:gsLst>
          <a:lin ang="5400000" scaled="0"/>
        </a:gradFill>
        <a:ln w="12700" cap="flat" cmpd="sng" algn="ctr">
          <a:solidFill>
            <a:schemeClr val="accent4">
              <a:shade val="50000"/>
              <a:hueOff val="609533"/>
              <a:satOff val="-35219"/>
              <a:lumOff val="48733"/>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kumimoji="1" lang="en-US" sz="1600" b="1" i="0" kern="1200">
              <a:latin typeface="Meiryo" panose="020B0604030504040204" pitchFamily="34" charset="-128"/>
              <a:ea typeface="Meiryo" panose="020B0604030504040204" pitchFamily="34" charset="-128"/>
            </a:rPr>
            <a:t>Step3</a:t>
          </a:r>
          <a:endParaRPr lang="ja-JP" sz="1600" b="1" kern="1200">
            <a:latin typeface="Meiryo" panose="020B0604030504040204" pitchFamily="34" charset="-128"/>
            <a:ea typeface="Meiryo" panose="020B0604030504040204" pitchFamily="34" charset="-128"/>
          </a:endParaRPr>
        </a:p>
      </dsp:txBody>
      <dsp:txXfrm rot="-5400000">
        <a:off x="1" y="2895649"/>
        <a:ext cx="948044" cy="406305"/>
      </dsp:txXfrm>
    </dsp:sp>
    <dsp:sp modelId="{78B065A9-3C37-AC46-93CD-3EA773753DDE}">
      <dsp:nvSpPr>
        <dsp:cNvPr id="0" name=""/>
        <dsp:cNvSpPr/>
      </dsp:nvSpPr>
      <dsp:spPr>
        <a:xfrm rot="5400000">
          <a:off x="4000860" y="-631187"/>
          <a:ext cx="880327" cy="6985958"/>
        </a:xfrm>
        <a:prstGeom prst="round2SameRect">
          <a:avLst/>
        </a:prstGeom>
        <a:solidFill>
          <a:schemeClr val="lt1">
            <a:alpha val="90000"/>
            <a:hueOff val="0"/>
            <a:satOff val="0"/>
            <a:lumOff val="0"/>
            <a:alphaOff val="0"/>
          </a:schemeClr>
        </a:solidFill>
        <a:ln w="12700" cap="flat" cmpd="sng" algn="ctr">
          <a:solidFill>
            <a:schemeClr val="accent4">
              <a:shade val="50000"/>
              <a:hueOff val="609533"/>
              <a:satOff val="-35219"/>
              <a:lumOff val="48733"/>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None/>
          </a:pPr>
          <a:r>
            <a:rPr kumimoji="1" lang="ja-JP" sz="3200" b="0" i="0" kern="1200">
              <a:latin typeface="Meiryo" panose="020B0604030504040204" pitchFamily="34" charset="-128"/>
              <a:ea typeface="Meiryo" panose="020B0604030504040204" pitchFamily="34" charset="-128"/>
            </a:rPr>
            <a:t>候補</a:t>
          </a:r>
          <a:r>
            <a:rPr kumimoji="1" lang="en-US" sz="3200" b="0" i="0" kern="1200">
              <a:latin typeface="Meiryo" panose="020B0604030504040204" pitchFamily="34" charset="-128"/>
              <a:ea typeface="Meiryo" panose="020B0604030504040204" pitchFamily="34" charset="-128"/>
            </a:rPr>
            <a:t>AP</a:t>
          </a:r>
          <a:r>
            <a:rPr kumimoji="1" lang="ja-JP" sz="3200" b="0" i="0" kern="1200">
              <a:latin typeface="Meiryo" panose="020B0604030504040204" pitchFamily="34" charset="-128"/>
              <a:ea typeface="Meiryo" panose="020B0604030504040204" pitchFamily="34" charset="-128"/>
            </a:rPr>
            <a:t>のスコアリング</a:t>
          </a:r>
          <a:endParaRPr kumimoji="1" lang="ja-JP" altLang="en-US" sz="3200" b="0" kern="1200">
            <a:latin typeface="Meiryo" panose="020B0604030504040204" pitchFamily="34" charset="-128"/>
            <a:ea typeface="Meiryo" panose="020B0604030504040204" pitchFamily="34" charset="-128"/>
          </a:endParaRPr>
        </a:p>
      </dsp:txBody>
      <dsp:txXfrm rot="-5400000">
        <a:off x="948045" y="2464602"/>
        <a:ext cx="6942984" cy="794379"/>
      </dsp:txXfrm>
    </dsp:sp>
    <dsp:sp modelId="{872E0743-BD8B-DE4B-BFB1-140580528436}">
      <dsp:nvSpPr>
        <dsp:cNvPr id="0" name=""/>
        <dsp:cNvSpPr/>
      </dsp:nvSpPr>
      <dsp:spPr>
        <a:xfrm rot="5400000">
          <a:off x="-203152" y="3833701"/>
          <a:ext cx="1354349" cy="948044"/>
        </a:xfrm>
        <a:prstGeom prst="chevron">
          <a:avLst/>
        </a:prstGeom>
        <a:gradFill rotWithShape="0">
          <a:gsLst>
            <a:gs pos="0">
              <a:schemeClr val="accent4">
                <a:shade val="50000"/>
                <a:hueOff val="304767"/>
                <a:satOff val="-17610"/>
                <a:lumOff val="24366"/>
                <a:alphaOff val="0"/>
                <a:lumMod val="110000"/>
                <a:satMod val="105000"/>
                <a:tint val="67000"/>
              </a:schemeClr>
            </a:gs>
            <a:gs pos="50000">
              <a:schemeClr val="accent4">
                <a:shade val="50000"/>
                <a:hueOff val="304767"/>
                <a:satOff val="-17610"/>
                <a:lumOff val="24366"/>
                <a:alphaOff val="0"/>
                <a:lumMod val="105000"/>
                <a:satMod val="103000"/>
                <a:tint val="73000"/>
              </a:schemeClr>
            </a:gs>
            <a:gs pos="100000">
              <a:schemeClr val="accent4">
                <a:shade val="50000"/>
                <a:hueOff val="304767"/>
                <a:satOff val="-17610"/>
                <a:lumOff val="24366"/>
                <a:alphaOff val="0"/>
                <a:lumMod val="105000"/>
                <a:satMod val="109000"/>
                <a:tint val="81000"/>
              </a:schemeClr>
            </a:gs>
          </a:gsLst>
          <a:lin ang="5400000" scaled="0"/>
        </a:gradFill>
        <a:ln w="12700" cap="flat" cmpd="sng" algn="ctr">
          <a:solidFill>
            <a:schemeClr val="accent4">
              <a:shade val="50000"/>
              <a:hueOff val="304767"/>
              <a:satOff val="-17610"/>
              <a:lumOff val="24366"/>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kumimoji="1" lang="en-US" sz="1600" b="1" i="0" kern="1200">
              <a:latin typeface="Meiryo" panose="020B0604030504040204" pitchFamily="34" charset="-128"/>
              <a:ea typeface="Meiryo" panose="020B0604030504040204" pitchFamily="34" charset="-128"/>
            </a:rPr>
            <a:t>Step4</a:t>
          </a:r>
          <a:endParaRPr lang="ja-JP" sz="1600" b="1" kern="1200">
            <a:latin typeface="Meiryo" panose="020B0604030504040204" pitchFamily="34" charset="-128"/>
            <a:ea typeface="Meiryo" panose="020B0604030504040204" pitchFamily="34" charset="-128"/>
          </a:endParaRPr>
        </a:p>
      </dsp:txBody>
      <dsp:txXfrm rot="-5400000">
        <a:off x="1" y="4104570"/>
        <a:ext cx="948044" cy="406305"/>
      </dsp:txXfrm>
    </dsp:sp>
    <dsp:sp modelId="{69A01730-360F-7B4F-B09A-D9EE1330F4BE}">
      <dsp:nvSpPr>
        <dsp:cNvPr id="0" name=""/>
        <dsp:cNvSpPr/>
      </dsp:nvSpPr>
      <dsp:spPr>
        <a:xfrm rot="5400000">
          <a:off x="4000860" y="577733"/>
          <a:ext cx="880327" cy="6985958"/>
        </a:xfrm>
        <a:prstGeom prst="round2SameRect">
          <a:avLst/>
        </a:prstGeom>
        <a:solidFill>
          <a:schemeClr val="lt1">
            <a:alpha val="90000"/>
            <a:hueOff val="0"/>
            <a:satOff val="0"/>
            <a:lumOff val="0"/>
            <a:alphaOff val="0"/>
          </a:schemeClr>
        </a:solidFill>
        <a:ln w="12700" cap="flat" cmpd="sng" algn="ctr">
          <a:solidFill>
            <a:schemeClr val="accent4">
              <a:shade val="50000"/>
              <a:hueOff val="304767"/>
              <a:satOff val="-17610"/>
              <a:lumOff val="24366"/>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None/>
          </a:pPr>
          <a:r>
            <a:rPr kumimoji="1" lang="ja-JP" sz="3200" b="0" i="0" kern="1200">
              <a:latin typeface="Meiryo" panose="020B0604030504040204" pitchFamily="34" charset="-128"/>
              <a:ea typeface="Meiryo" panose="020B0604030504040204" pitchFamily="34" charset="-128"/>
            </a:rPr>
            <a:t>最適な</a:t>
          </a:r>
          <a:r>
            <a:rPr kumimoji="1" lang="en-US" sz="3200" b="0" i="0" kern="1200">
              <a:latin typeface="Meiryo" panose="020B0604030504040204" pitchFamily="34" charset="-128"/>
              <a:ea typeface="Meiryo" panose="020B0604030504040204" pitchFamily="34" charset="-128"/>
            </a:rPr>
            <a:t>AP</a:t>
          </a:r>
          <a:r>
            <a:rPr kumimoji="1" lang="ja-JP" sz="3200" b="0" i="0" kern="1200">
              <a:latin typeface="Meiryo" panose="020B0604030504040204" pitchFamily="34" charset="-128"/>
              <a:ea typeface="Meiryo" panose="020B0604030504040204" pitchFamily="34" charset="-128"/>
            </a:rPr>
            <a:t>と移動先の決定</a:t>
          </a:r>
          <a:endParaRPr kumimoji="1" lang="ja-JP" altLang="en-US" sz="3200" b="0" kern="1200">
            <a:latin typeface="Meiryo" panose="020B0604030504040204" pitchFamily="34" charset="-128"/>
            <a:ea typeface="Meiryo" panose="020B0604030504040204" pitchFamily="34" charset="-128"/>
          </a:endParaRPr>
        </a:p>
      </dsp:txBody>
      <dsp:txXfrm rot="-5400000">
        <a:off x="948045" y="3673522"/>
        <a:ext cx="6942984" cy="794379"/>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70DAE2-D9D1-E04D-B9AD-79ABB62F2C1A}" type="datetimeFigureOut">
              <a:rPr kumimoji="1" lang="ja-JP" altLang="en-US" smtClean="0"/>
              <a:t>2025/10/2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71AF03-732C-7A45-878F-2C6B15216F58}" type="slidenum">
              <a:rPr kumimoji="1" lang="ja-JP" altLang="en-US" smtClean="0"/>
              <a:t>‹#›</a:t>
            </a:fld>
            <a:endParaRPr kumimoji="1" lang="ja-JP" altLang="en-US"/>
          </a:p>
        </p:txBody>
      </p:sp>
    </p:spTree>
    <p:extLst>
      <p:ext uri="{BB962C8B-B14F-4D97-AF65-F5344CB8AC3E}">
        <p14:creationId xmlns:p14="http://schemas.microsoft.com/office/powerpoint/2010/main" val="103788665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8071AF03-732C-7A45-878F-2C6B15216F58}" type="slidenum">
              <a:rPr kumimoji="1" lang="ja-JP" altLang="en-US" smtClean="0"/>
              <a:t>0</a:t>
            </a:fld>
            <a:endParaRPr kumimoji="1" lang="ja-JP" altLang="en-US"/>
          </a:p>
        </p:txBody>
      </p:sp>
    </p:spTree>
    <p:extLst>
      <p:ext uri="{BB962C8B-B14F-4D97-AF65-F5344CB8AC3E}">
        <p14:creationId xmlns:p14="http://schemas.microsoft.com/office/powerpoint/2010/main" val="8188247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ここまで</a:t>
            </a:r>
            <a:r>
              <a:rPr kumimoji="1" lang="en-US" altLang="ja-JP"/>
              <a:t>1</a:t>
            </a:r>
            <a:r>
              <a:rPr kumimoji="1" lang="ja-JP" altLang="en-US"/>
              <a:t>分</a:t>
            </a:r>
          </a:p>
        </p:txBody>
      </p:sp>
      <p:sp>
        <p:nvSpPr>
          <p:cNvPr id="4" name="スライド番号プレースホルダー 3"/>
          <p:cNvSpPr>
            <a:spLocks noGrp="1"/>
          </p:cNvSpPr>
          <p:nvPr>
            <p:ph type="sldNum" sz="quarter" idx="5"/>
          </p:nvPr>
        </p:nvSpPr>
        <p:spPr/>
        <p:txBody>
          <a:bodyPr/>
          <a:lstStyle/>
          <a:p>
            <a:fld id="{8071AF03-732C-7A45-878F-2C6B15216F58}" type="slidenum">
              <a:rPr kumimoji="1" lang="ja-JP" altLang="en-US" smtClean="0"/>
              <a:t>1</a:t>
            </a:fld>
            <a:endParaRPr kumimoji="1" lang="ja-JP" altLang="en-US"/>
          </a:p>
        </p:txBody>
      </p:sp>
    </p:spTree>
    <p:extLst>
      <p:ext uri="{BB962C8B-B14F-4D97-AF65-F5344CB8AC3E}">
        <p14:creationId xmlns:p14="http://schemas.microsoft.com/office/powerpoint/2010/main" val="10081936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ここまで</a:t>
            </a:r>
            <a:r>
              <a:rPr kumimoji="1" lang="en-US" altLang="ja-JP"/>
              <a:t>2</a:t>
            </a:r>
            <a:r>
              <a:rPr kumimoji="1" lang="ja-JP" altLang="en-US"/>
              <a:t>分</a:t>
            </a:r>
          </a:p>
        </p:txBody>
      </p:sp>
      <p:sp>
        <p:nvSpPr>
          <p:cNvPr id="4" name="スライド番号プレースホルダー 3"/>
          <p:cNvSpPr>
            <a:spLocks noGrp="1"/>
          </p:cNvSpPr>
          <p:nvPr>
            <p:ph type="sldNum" sz="quarter" idx="5"/>
          </p:nvPr>
        </p:nvSpPr>
        <p:spPr/>
        <p:txBody>
          <a:bodyPr/>
          <a:lstStyle/>
          <a:p>
            <a:fld id="{8071AF03-732C-7A45-878F-2C6B15216F58}" type="slidenum">
              <a:rPr kumimoji="1" lang="ja-JP" altLang="en-US" smtClean="0"/>
              <a:t>2</a:t>
            </a:fld>
            <a:endParaRPr kumimoji="1" lang="ja-JP" altLang="en-US"/>
          </a:p>
        </p:txBody>
      </p:sp>
    </p:spTree>
    <p:extLst>
      <p:ext uri="{BB962C8B-B14F-4D97-AF65-F5344CB8AC3E}">
        <p14:creationId xmlns:p14="http://schemas.microsoft.com/office/powerpoint/2010/main" val="29337831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8071AF03-732C-7A45-878F-2C6B15216F58}" type="slidenum">
              <a:rPr kumimoji="1" lang="ja-JP" altLang="en-US" smtClean="0"/>
              <a:t>3</a:t>
            </a:fld>
            <a:endParaRPr kumimoji="1" lang="ja-JP" altLang="en-US"/>
          </a:p>
        </p:txBody>
      </p:sp>
    </p:spTree>
    <p:extLst>
      <p:ext uri="{BB962C8B-B14F-4D97-AF65-F5344CB8AC3E}">
        <p14:creationId xmlns:p14="http://schemas.microsoft.com/office/powerpoint/2010/main" val="33524770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0D569A-ED67-E1DF-7C69-B2E33DE63CCF}"/>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B03B424E-5C12-CE8E-63B5-2D2985A31C88}"/>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60E25FF4-4BFB-2E9F-1517-D42AB204ED42}"/>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D5A84A13-5EC6-C5FB-739E-766A6A7BE8EE}"/>
              </a:ext>
            </a:extLst>
          </p:cNvPr>
          <p:cNvSpPr>
            <a:spLocks noGrp="1"/>
          </p:cNvSpPr>
          <p:nvPr>
            <p:ph type="sldNum" sz="quarter" idx="5"/>
          </p:nvPr>
        </p:nvSpPr>
        <p:spPr/>
        <p:txBody>
          <a:bodyPr/>
          <a:lstStyle/>
          <a:p>
            <a:fld id="{8071AF03-732C-7A45-878F-2C6B15216F58}" type="slidenum">
              <a:rPr kumimoji="1" lang="ja-JP" altLang="en-US" smtClean="0"/>
              <a:t>4</a:t>
            </a:fld>
            <a:endParaRPr kumimoji="1" lang="ja-JP" altLang="en-US"/>
          </a:p>
        </p:txBody>
      </p:sp>
    </p:spTree>
    <p:extLst>
      <p:ext uri="{BB962C8B-B14F-4D97-AF65-F5344CB8AC3E}">
        <p14:creationId xmlns:p14="http://schemas.microsoft.com/office/powerpoint/2010/main" val="11687724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8071AF03-732C-7A45-878F-2C6B15216F58}" type="slidenum">
              <a:rPr kumimoji="1" lang="ja-JP" altLang="en-US" smtClean="0"/>
              <a:t>5</a:t>
            </a:fld>
            <a:endParaRPr kumimoji="1" lang="ja-JP" altLang="en-US"/>
          </a:p>
        </p:txBody>
      </p:sp>
    </p:spTree>
    <p:extLst>
      <p:ext uri="{BB962C8B-B14F-4D97-AF65-F5344CB8AC3E}">
        <p14:creationId xmlns:p14="http://schemas.microsoft.com/office/powerpoint/2010/main" val="14495154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8071AF03-732C-7A45-878F-2C6B15216F58}" type="slidenum">
              <a:rPr kumimoji="1" lang="ja-JP" altLang="en-US" smtClean="0"/>
              <a:t>7</a:t>
            </a:fld>
            <a:endParaRPr kumimoji="1" lang="ja-JP" altLang="en-US"/>
          </a:p>
        </p:txBody>
      </p:sp>
    </p:spTree>
    <p:extLst>
      <p:ext uri="{BB962C8B-B14F-4D97-AF65-F5344CB8AC3E}">
        <p14:creationId xmlns:p14="http://schemas.microsoft.com/office/powerpoint/2010/main" val="2854557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4705F2-7BD3-B908-AF7A-7F2013AE18E0}"/>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381B655-FBD7-BE5C-1414-6C761CC16B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3F32518-5890-28B7-5426-EDA8DAA11251}"/>
              </a:ext>
            </a:extLst>
          </p:cNvPr>
          <p:cNvSpPr>
            <a:spLocks noGrp="1"/>
          </p:cNvSpPr>
          <p:nvPr>
            <p:ph type="dt" sz="half" idx="10"/>
          </p:nvPr>
        </p:nvSpPr>
        <p:spPr/>
        <p:txBody>
          <a:bodyPr/>
          <a:lstStyle/>
          <a:p>
            <a:fld id="{C1762E09-94CB-C94F-A456-44EC5378FE32}" type="datetime1">
              <a:rPr kumimoji="1" lang="ja-JP" altLang="en-US" smtClean="0"/>
              <a:t>2025/10/2</a:t>
            </a:fld>
            <a:endParaRPr kumimoji="1" lang="ja-JP" altLang="en-US"/>
          </a:p>
        </p:txBody>
      </p:sp>
      <p:sp>
        <p:nvSpPr>
          <p:cNvPr id="5" name="フッター プレースホルダー 4">
            <a:extLst>
              <a:ext uri="{FF2B5EF4-FFF2-40B4-BE49-F238E27FC236}">
                <a16:creationId xmlns:a16="http://schemas.microsoft.com/office/drawing/2014/main" id="{0EE0CD6F-F244-7E41-D700-443B36BD1CD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B1E6EC2-4F3E-C2D1-9E14-26AFE45794AA}"/>
              </a:ext>
            </a:extLst>
          </p:cNvPr>
          <p:cNvSpPr>
            <a:spLocks noGrp="1"/>
          </p:cNvSpPr>
          <p:nvPr>
            <p:ph type="sldNum" sz="quarter" idx="12"/>
          </p:nvPr>
        </p:nvSpPr>
        <p:spPr/>
        <p:txBody>
          <a:bodyPr/>
          <a:lstStyle/>
          <a:p>
            <a:fld id="{F1CDFA39-16F5-E64D-9D3A-3CE155B62115}" type="slidenum">
              <a:rPr kumimoji="1" lang="ja-JP" altLang="en-US" smtClean="0"/>
              <a:t>‹#›</a:t>
            </a:fld>
            <a:endParaRPr kumimoji="1" lang="ja-JP" altLang="en-US"/>
          </a:p>
        </p:txBody>
      </p:sp>
    </p:spTree>
    <p:extLst>
      <p:ext uri="{BB962C8B-B14F-4D97-AF65-F5344CB8AC3E}">
        <p14:creationId xmlns:p14="http://schemas.microsoft.com/office/powerpoint/2010/main" val="2132671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CDC0E1-C0CA-28CA-239A-F4D8A85EDCE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AB142BF-E6E8-364B-78D0-E00D992A037C}"/>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25AE565-68C2-4F51-5181-960617E01466}"/>
              </a:ext>
            </a:extLst>
          </p:cNvPr>
          <p:cNvSpPr>
            <a:spLocks noGrp="1"/>
          </p:cNvSpPr>
          <p:nvPr>
            <p:ph type="dt" sz="half" idx="10"/>
          </p:nvPr>
        </p:nvSpPr>
        <p:spPr/>
        <p:txBody>
          <a:bodyPr/>
          <a:lstStyle/>
          <a:p>
            <a:fld id="{9B3B0537-57AA-874D-860A-2A3BB757B303}" type="datetime1">
              <a:rPr kumimoji="1" lang="ja-JP" altLang="en-US" smtClean="0"/>
              <a:t>2025/10/2</a:t>
            </a:fld>
            <a:endParaRPr kumimoji="1" lang="ja-JP" altLang="en-US"/>
          </a:p>
        </p:txBody>
      </p:sp>
      <p:sp>
        <p:nvSpPr>
          <p:cNvPr id="5" name="フッター プレースホルダー 4">
            <a:extLst>
              <a:ext uri="{FF2B5EF4-FFF2-40B4-BE49-F238E27FC236}">
                <a16:creationId xmlns:a16="http://schemas.microsoft.com/office/drawing/2014/main" id="{67E3BAE0-EB15-41D5-27DA-7204516A92D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3572BDB-156F-8232-167C-BB4A14227756}"/>
              </a:ext>
            </a:extLst>
          </p:cNvPr>
          <p:cNvSpPr>
            <a:spLocks noGrp="1"/>
          </p:cNvSpPr>
          <p:nvPr>
            <p:ph type="sldNum" sz="quarter" idx="12"/>
          </p:nvPr>
        </p:nvSpPr>
        <p:spPr/>
        <p:txBody>
          <a:bodyPr/>
          <a:lstStyle/>
          <a:p>
            <a:fld id="{F1CDFA39-16F5-E64D-9D3A-3CE155B62115}" type="slidenum">
              <a:rPr kumimoji="1" lang="ja-JP" altLang="en-US" smtClean="0"/>
              <a:t>‹#›</a:t>
            </a:fld>
            <a:endParaRPr kumimoji="1" lang="ja-JP" altLang="en-US"/>
          </a:p>
        </p:txBody>
      </p:sp>
    </p:spTree>
    <p:extLst>
      <p:ext uri="{BB962C8B-B14F-4D97-AF65-F5344CB8AC3E}">
        <p14:creationId xmlns:p14="http://schemas.microsoft.com/office/powerpoint/2010/main" val="1553826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86250BB-B6DD-3C75-AF9C-9DDE4DEAE412}"/>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8C13DC5-DAF7-781F-33C8-D8C6D6746A36}"/>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ECBA8AE-190E-B189-DB8B-0015806930D8}"/>
              </a:ext>
            </a:extLst>
          </p:cNvPr>
          <p:cNvSpPr>
            <a:spLocks noGrp="1"/>
          </p:cNvSpPr>
          <p:nvPr>
            <p:ph type="dt" sz="half" idx="10"/>
          </p:nvPr>
        </p:nvSpPr>
        <p:spPr/>
        <p:txBody>
          <a:bodyPr/>
          <a:lstStyle/>
          <a:p>
            <a:fld id="{45601839-334E-1742-A2A3-A78744E4F1FD}" type="datetime1">
              <a:rPr kumimoji="1" lang="ja-JP" altLang="en-US" smtClean="0"/>
              <a:t>2025/10/2</a:t>
            </a:fld>
            <a:endParaRPr kumimoji="1" lang="ja-JP" altLang="en-US"/>
          </a:p>
        </p:txBody>
      </p:sp>
      <p:sp>
        <p:nvSpPr>
          <p:cNvPr id="5" name="フッター プレースホルダー 4">
            <a:extLst>
              <a:ext uri="{FF2B5EF4-FFF2-40B4-BE49-F238E27FC236}">
                <a16:creationId xmlns:a16="http://schemas.microsoft.com/office/drawing/2014/main" id="{55A5169E-A9A0-A285-3B3A-E66517F78E0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9923B9C-BD58-D9FF-9899-9501AF44A5CF}"/>
              </a:ext>
            </a:extLst>
          </p:cNvPr>
          <p:cNvSpPr>
            <a:spLocks noGrp="1"/>
          </p:cNvSpPr>
          <p:nvPr>
            <p:ph type="sldNum" sz="quarter" idx="12"/>
          </p:nvPr>
        </p:nvSpPr>
        <p:spPr/>
        <p:txBody>
          <a:bodyPr/>
          <a:lstStyle/>
          <a:p>
            <a:fld id="{F1CDFA39-16F5-E64D-9D3A-3CE155B62115}" type="slidenum">
              <a:rPr kumimoji="1" lang="ja-JP" altLang="en-US" smtClean="0"/>
              <a:t>‹#›</a:t>
            </a:fld>
            <a:endParaRPr kumimoji="1" lang="ja-JP" altLang="en-US"/>
          </a:p>
        </p:txBody>
      </p:sp>
    </p:spTree>
    <p:extLst>
      <p:ext uri="{BB962C8B-B14F-4D97-AF65-F5344CB8AC3E}">
        <p14:creationId xmlns:p14="http://schemas.microsoft.com/office/powerpoint/2010/main" val="215581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079196F9-A119-D60C-2AE3-D6F6A837A5B7}"/>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D40BDDD-3097-CCD1-4541-4B7F69DDB082}"/>
              </a:ext>
            </a:extLst>
          </p:cNvPr>
          <p:cNvSpPr>
            <a:spLocks noGrp="1"/>
          </p:cNvSpPr>
          <p:nvPr>
            <p:ph type="dt" sz="half" idx="10"/>
          </p:nvPr>
        </p:nvSpPr>
        <p:spPr/>
        <p:txBody>
          <a:bodyPr/>
          <a:lstStyle/>
          <a:p>
            <a:fld id="{FBFEDAB1-0DEF-ED4A-9C8C-B93C649D56AD}" type="datetime1">
              <a:rPr kumimoji="1" lang="ja-JP" altLang="en-US" smtClean="0"/>
              <a:t>2025/10/2</a:t>
            </a:fld>
            <a:endParaRPr kumimoji="1" lang="ja-JP" altLang="en-US"/>
          </a:p>
        </p:txBody>
      </p:sp>
      <p:sp>
        <p:nvSpPr>
          <p:cNvPr id="5" name="フッター プレースホルダー 4">
            <a:extLst>
              <a:ext uri="{FF2B5EF4-FFF2-40B4-BE49-F238E27FC236}">
                <a16:creationId xmlns:a16="http://schemas.microsoft.com/office/drawing/2014/main" id="{53710704-EB3A-65A9-8E26-4DC0737B411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8D5F3C2-D1A5-A695-AA3F-B977FC9D97D4}"/>
              </a:ext>
            </a:extLst>
          </p:cNvPr>
          <p:cNvSpPr>
            <a:spLocks noGrp="1"/>
          </p:cNvSpPr>
          <p:nvPr>
            <p:ph type="sldNum" sz="quarter" idx="12"/>
          </p:nvPr>
        </p:nvSpPr>
        <p:spPr/>
        <p:txBody>
          <a:bodyPr/>
          <a:lstStyle/>
          <a:p>
            <a:fld id="{F1CDFA39-16F5-E64D-9D3A-3CE155B62115}" type="slidenum">
              <a:rPr kumimoji="1" lang="ja-JP" altLang="en-US" smtClean="0"/>
              <a:t>‹#›</a:t>
            </a:fld>
            <a:endParaRPr kumimoji="1" lang="ja-JP" altLang="en-US"/>
          </a:p>
        </p:txBody>
      </p:sp>
      <p:sp>
        <p:nvSpPr>
          <p:cNvPr id="8" name="タイトル 1">
            <a:extLst>
              <a:ext uri="{FF2B5EF4-FFF2-40B4-BE49-F238E27FC236}">
                <a16:creationId xmlns:a16="http://schemas.microsoft.com/office/drawing/2014/main" id="{66E1E7F3-8399-2A31-E05C-5014E4A17D6A}"/>
              </a:ext>
            </a:extLst>
          </p:cNvPr>
          <p:cNvSpPr>
            <a:spLocks noGrp="1"/>
          </p:cNvSpPr>
          <p:nvPr>
            <p:ph type="title"/>
          </p:nvPr>
        </p:nvSpPr>
        <p:spPr>
          <a:xfrm>
            <a:off x="449704" y="1"/>
            <a:ext cx="11317575" cy="1151466"/>
          </a:xfrm>
          <a:noFill/>
          <a:ln>
            <a:noFill/>
            <a:prstDash val="solid"/>
          </a:ln>
        </p:spPr>
        <p:txBody>
          <a:bodyPr>
            <a:normAutofit/>
          </a:bodyPr>
          <a:lstStyle>
            <a:lvl1pPr>
              <a:defRPr sz="4000" b="1">
                <a:solidFill>
                  <a:schemeClr val="accent1">
                    <a:lumMod val="60000"/>
                    <a:lumOff val="40000"/>
                    <a:alpha val="70000"/>
                  </a:schemeClr>
                </a:solidFill>
                <a:latin typeface="Hiragino Maru Gothic ProN W4" panose="020F0400000000000000" pitchFamily="34" charset="-128"/>
                <a:ea typeface="Hiragino Maru Gothic ProN W4" panose="020F0400000000000000" pitchFamily="34" charset="-128"/>
              </a:defRPr>
            </a:lvl1pPr>
          </a:lstStyle>
          <a:p>
            <a:r>
              <a:rPr kumimoji="1" lang="ja-JP" altLang="en-US"/>
              <a:t>マスター タイトルの書式設定</a:t>
            </a:r>
          </a:p>
        </p:txBody>
      </p:sp>
      <p:cxnSp>
        <p:nvCxnSpPr>
          <p:cNvPr id="7" name="直線コネクタ 6">
            <a:extLst>
              <a:ext uri="{FF2B5EF4-FFF2-40B4-BE49-F238E27FC236}">
                <a16:creationId xmlns:a16="http://schemas.microsoft.com/office/drawing/2014/main" id="{5563FE4B-8C5D-BDD0-6D9B-077A861A7AAB}"/>
              </a:ext>
            </a:extLst>
          </p:cNvPr>
          <p:cNvCxnSpPr>
            <a:cxnSpLocks/>
          </p:cNvCxnSpPr>
          <p:nvPr userDrawn="1"/>
        </p:nvCxnSpPr>
        <p:spPr>
          <a:xfrm>
            <a:off x="449705" y="1151467"/>
            <a:ext cx="11317574" cy="0"/>
          </a:xfrm>
          <a:prstGeom prst="line">
            <a:avLst/>
          </a:prstGeom>
          <a:ln w="285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02432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5A5349-864D-D442-75A5-66D7B2002B1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6896126-634F-2E03-0352-10F994E9C5B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034B30D3-DCC1-3850-B075-C7137C64A898}"/>
              </a:ext>
            </a:extLst>
          </p:cNvPr>
          <p:cNvSpPr>
            <a:spLocks noGrp="1"/>
          </p:cNvSpPr>
          <p:nvPr>
            <p:ph type="dt" sz="half" idx="10"/>
          </p:nvPr>
        </p:nvSpPr>
        <p:spPr/>
        <p:txBody>
          <a:bodyPr/>
          <a:lstStyle/>
          <a:p>
            <a:fld id="{8EAAFCE7-A922-3F40-8D80-5E383E30EB3A}" type="datetime1">
              <a:rPr kumimoji="1" lang="ja-JP" altLang="en-US" smtClean="0"/>
              <a:t>2025/10/2</a:t>
            </a:fld>
            <a:endParaRPr kumimoji="1" lang="ja-JP" altLang="en-US"/>
          </a:p>
        </p:txBody>
      </p:sp>
      <p:sp>
        <p:nvSpPr>
          <p:cNvPr id="5" name="フッター プレースホルダー 4">
            <a:extLst>
              <a:ext uri="{FF2B5EF4-FFF2-40B4-BE49-F238E27FC236}">
                <a16:creationId xmlns:a16="http://schemas.microsoft.com/office/drawing/2014/main" id="{022A3F81-D667-0522-FAAF-6EBB31250CF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5622F1C-8804-554A-0215-6CFAE468592E}"/>
              </a:ext>
            </a:extLst>
          </p:cNvPr>
          <p:cNvSpPr>
            <a:spLocks noGrp="1"/>
          </p:cNvSpPr>
          <p:nvPr>
            <p:ph type="sldNum" sz="quarter" idx="12"/>
          </p:nvPr>
        </p:nvSpPr>
        <p:spPr/>
        <p:txBody>
          <a:bodyPr/>
          <a:lstStyle/>
          <a:p>
            <a:fld id="{F1CDFA39-16F5-E64D-9D3A-3CE155B62115}" type="slidenum">
              <a:rPr kumimoji="1" lang="ja-JP" altLang="en-US" smtClean="0"/>
              <a:t>‹#›</a:t>
            </a:fld>
            <a:endParaRPr kumimoji="1" lang="ja-JP" altLang="en-US"/>
          </a:p>
        </p:txBody>
      </p:sp>
    </p:spTree>
    <p:extLst>
      <p:ext uri="{BB962C8B-B14F-4D97-AF65-F5344CB8AC3E}">
        <p14:creationId xmlns:p14="http://schemas.microsoft.com/office/powerpoint/2010/main" val="892812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142BAB-7726-0144-94EF-7471A772E0A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30D4343-ABD8-D673-39A2-87A483F93841}"/>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526C81E-1927-2CAD-90F6-E867C97ADEAD}"/>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6AC1092-12B1-C2DF-CD8C-C20336925274}"/>
              </a:ext>
            </a:extLst>
          </p:cNvPr>
          <p:cNvSpPr>
            <a:spLocks noGrp="1"/>
          </p:cNvSpPr>
          <p:nvPr>
            <p:ph type="dt" sz="half" idx="10"/>
          </p:nvPr>
        </p:nvSpPr>
        <p:spPr/>
        <p:txBody>
          <a:bodyPr/>
          <a:lstStyle/>
          <a:p>
            <a:fld id="{26E7A6D9-C153-D44F-B405-20FCA315556C}" type="datetime1">
              <a:rPr kumimoji="1" lang="ja-JP" altLang="en-US" smtClean="0"/>
              <a:t>2025/10/2</a:t>
            </a:fld>
            <a:endParaRPr kumimoji="1" lang="ja-JP" altLang="en-US"/>
          </a:p>
        </p:txBody>
      </p:sp>
      <p:sp>
        <p:nvSpPr>
          <p:cNvPr id="6" name="フッター プレースホルダー 5">
            <a:extLst>
              <a:ext uri="{FF2B5EF4-FFF2-40B4-BE49-F238E27FC236}">
                <a16:creationId xmlns:a16="http://schemas.microsoft.com/office/drawing/2014/main" id="{6FA35724-B280-E1CD-13DF-85FDBCD181D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D666DF8-6A62-2EB5-2410-AB44AEE26B68}"/>
              </a:ext>
            </a:extLst>
          </p:cNvPr>
          <p:cNvSpPr>
            <a:spLocks noGrp="1"/>
          </p:cNvSpPr>
          <p:nvPr>
            <p:ph type="sldNum" sz="quarter" idx="12"/>
          </p:nvPr>
        </p:nvSpPr>
        <p:spPr/>
        <p:txBody>
          <a:bodyPr/>
          <a:lstStyle/>
          <a:p>
            <a:fld id="{F1CDFA39-16F5-E64D-9D3A-3CE155B62115}" type="slidenum">
              <a:rPr kumimoji="1" lang="ja-JP" altLang="en-US" smtClean="0"/>
              <a:t>‹#›</a:t>
            </a:fld>
            <a:endParaRPr kumimoji="1" lang="ja-JP" altLang="en-US"/>
          </a:p>
        </p:txBody>
      </p:sp>
    </p:spTree>
    <p:extLst>
      <p:ext uri="{BB962C8B-B14F-4D97-AF65-F5344CB8AC3E}">
        <p14:creationId xmlns:p14="http://schemas.microsoft.com/office/powerpoint/2010/main" val="3894311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B6662D-B4F8-2F11-3F0A-42BAD545B561}"/>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CF1A7D6-8E7F-8EA5-682A-7A806B7A68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F60FEA5F-D2B0-26C2-1C96-B4A46530C431}"/>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0949B7EA-6CDC-363D-094F-0BE61C2DFF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BA896D88-4652-C81F-ED97-ACEA86FAAD8A}"/>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289A15B3-7C32-F054-B36A-50D9736A113D}"/>
              </a:ext>
            </a:extLst>
          </p:cNvPr>
          <p:cNvSpPr>
            <a:spLocks noGrp="1"/>
          </p:cNvSpPr>
          <p:nvPr>
            <p:ph type="dt" sz="half" idx="10"/>
          </p:nvPr>
        </p:nvSpPr>
        <p:spPr/>
        <p:txBody>
          <a:bodyPr/>
          <a:lstStyle/>
          <a:p>
            <a:fld id="{8B08D866-1859-8F40-8BC2-AB35AB920471}" type="datetime1">
              <a:rPr kumimoji="1" lang="ja-JP" altLang="en-US" smtClean="0"/>
              <a:t>2025/10/2</a:t>
            </a:fld>
            <a:endParaRPr kumimoji="1" lang="ja-JP" altLang="en-US"/>
          </a:p>
        </p:txBody>
      </p:sp>
      <p:sp>
        <p:nvSpPr>
          <p:cNvPr id="8" name="フッター プレースホルダー 7">
            <a:extLst>
              <a:ext uri="{FF2B5EF4-FFF2-40B4-BE49-F238E27FC236}">
                <a16:creationId xmlns:a16="http://schemas.microsoft.com/office/drawing/2014/main" id="{593976D3-73BD-316D-9999-8C08D9E6D7CA}"/>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2B7CC477-9ED7-FE70-0B2A-91F196EBAB66}"/>
              </a:ext>
            </a:extLst>
          </p:cNvPr>
          <p:cNvSpPr>
            <a:spLocks noGrp="1"/>
          </p:cNvSpPr>
          <p:nvPr>
            <p:ph type="sldNum" sz="quarter" idx="12"/>
          </p:nvPr>
        </p:nvSpPr>
        <p:spPr/>
        <p:txBody>
          <a:bodyPr/>
          <a:lstStyle/>
          <a:p>
            <a:fld id="{F1CDFA39-16F5-E64D-9D3A-3CE155B62115}" type="slidenum">
              <a:rPr kumimoji="1" lang="ja-JP" altLang="en-US" smtClean="0"/>
              <a:t>‹#›</a:t>
            </a:fld>
            <a:endParaRPr kumimoji="1" lang="ja-JP" altLang="en-US"/>
          </a:p>
        </p:txBody>
      </p:sp>
    </p:spTree>
    <p:extLst>
      <p:ext uri="{BB962C8B-B14F-4D97-AF65-F5344CB8AC3E}">
        <p14:creationId xmlns:p14="http://schemas.microsoft.com/office/powerpoint/2010/main" val="3239060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24FCE9-DE60-D46D-9CDC-495D4F957FC5}"/>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94179430-D62C-A970-D24D-E22CF59C187C}"/>
              </a:ext>
            </a:extLst>
          </p:cNvPr>
          <p:cNvSpPr>
            <a:spLocks noGrp="1"/>
          </p:cNvSpPr>
          <p:nvPr>
            <p:ph type="dt" sz="half" idx="10"/>
          </p:nvPr>
        </p:nvSpPr>
        <p:spPr/>
        <p:txBody>
          <a:bodyPr/>
          <a:lstStyle/>
          <a:p>
            <a:fld id="{A3B45C62-48A3-1743-86C0-3693CA81DF63}" type="datetime1">
              <a:rPr kumimoji="1" lang="ja-JP" altLang="en-US" smtClean="0"/>
              <a:t>2025/10/2</a:t>
            </a:fld>
            <a:endParaRPr kumimoji="1" lang="ja-JP" altLang="en-US"/>
          </a:p>
        </p:txBody>
      </p:sp>
      <p:sp>
        <p:nvSpPr>
          <p:cNvPr id="4" name="フッター プレースホルダー 3">
            <a:extLst>
              <a:ext uri="{FF2B5EF4-FFF2-40B4-BE49-F238E27FC236}">
                <a16:creationId xmlns:a16="http://schemas.microsoft.com/office/drawing/2014/main" id="{BCAF5EFB-0DB1-6BAD-9F4F-2C3138A0B291}"/>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8336C540-11FE-6244-0CC5-6F6A584AE33F}"/>
              </a:ext>
            </a:extLst>
          </p:cNvPr>
          <p:cNvSpPr>
            <a:spLocks noGrp="1"/>
          </p:cNvSpPr>
          <p:nvPr>
            <p:ph type="sldNum" sz="quarter" idx="12"/>
          </p:nvPr>
        </p:nvSpPr>
        <p:spPr/>
        <p:txBody>
          <a:bodyPr/>
          <a:lstStyle/>
          <a:p>
            <a:fld id="{F1CDFA39-16F5-E64D-9D3A-3CE155B62115}" type="slidenum">
              <a:rPr kumimoji="1" lang="ja-JP" altLang="en-US" smtClean="0"/>
              <a:t>‹#›</a:t>
            </a:fld>
            <a:endParaRPr kumimoji="1" lang="ja-JP" altLang="en-US"/>
          </a:p>
        </p:txBody>
      </p:sp>
    </p:spTree>
    <p:extLst>
      <p:ext uri="{BB962C8B-B14F-4D97-AF65-F5344CB8AC3E}">
        <p14:creationId xmlns:p14="http://schemas.microsoft.com/office/powerpoint/2010/main" val="1013009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5566003-D5D1-7E12-11B4-1C84DC53FAA4}"/>
              </a:ext>
            </a:extLst>
          </p:cNvPr>
          <p:cNvSpPr>
            <a:spLocks noGrp="1"/>
          </p:cNvSpPr>
          <p:nvPr>
            <p:ph type="dt" sz="half" idx="10"/>
          </p:nvPr>
        </p:nvSpPr>
        <p:spPr/>
        <p:txBody>
          <a:bodyPr/>
          <a:lstStyle/>
          <a:p>
            <a:fld id="{EC4AB53A-49BA-6847-BE5E-35E21D7ED5F7}" type="datetime1">
              <a:rPr kumimoji="1" lang="ja-JP" altLang="en-US" smtClean="0"/>
              <a:t>2025/10/2</a:t>
            </a:fld>
            <a:endParaRPr kumimoji="1" lang="ja-JP" altLang="en-US"/>
          </a:p>
        </p:txBody>
      </p:sp>
      <p:sp>
        <p:nvSpPr>
          <p:cNvPr id="3" name="フッター プレースホルダー 2">
            <a:extLst>
              <a:ext uri="{FF2B5EF4-FFF2-40B4-BE49-F238E27FC236}">
                <a16:creationId xmlns:a16="http://schemas.microsoft.com/office/drawing/2014/main" id="{B489A566-9AF1-1D20-A189-F0812204C857}"/>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B255A2E-2732-F0C2-AEEB-EDCC6BD5F4FC}"/>
              </a:ext>
            </a:extLst>
          </p:cNvPr>
          <p:cNvSpPr>
            <a:spLocks noGrp="1"/>
          </p:cNvSpPr>
          <p:nvPr>
            <p:ph type="sldNum" sz="quarter" idx="12"/>
          </p:nvPr>
        </p:nvSpPr>
        <p:spPr/>
        <p:txBody>
          <a:bodyPr/>
          <a:lstStyle/>
          <a:p>
            <a:fld id="{F1CDFA39-16F5-E64D-9D3A-3CE155B62115}" type="slidenum">
              <a:rPr kumimoji="1" lang="ja-JP" altLang="en-US" smtClean="0"/>
              <a:t>‹#›</a:t>
            </a:fld>
            <a:endParaRPr kumimoji="1" lang="ja-JP" altLang="en-US"/>
          </a:p>
        </p:txBody>
      </p:sp>
    </p:spTree>
    <p:extLst>
      <p:ext uri="{BB962C8B-B14F-4D97-AF65-F5344CB8AC3E}">
        <p14:creationId xmlns:p14="http://schemas.microsoft.com/office/powerpoint/2010/main" val="1770722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68E2D8-7E0E-6A05-9684-A32215D3E98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53B98FA-8504-D671-E2F1-B5CF25CAA8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F9481309-F2D8-11FB-C9B9-222B048CA4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A6A63D1-2864-86BF-8961-0D3FEEE38904}"/>
              </a:ext>
            </a:extLst>
          </p:cNvPr>
          <p:cNvSpPr>
            <a:spLocks noGrp="1"/>
          </p:cNvSpPr>
          <p:nvPr>
            <p:ph type="dt" sz="half" idx="10"/>
          </p:nvPr>
        </p:nvSpPr>
        <p:spPr/>
        <p:txBody>
          <a:bodyPr/>
          <a:lstStyle/>
          <a:p>
            <a:fld id="{63AF8B7C-3938-6645-931C-E4B743217A87}" type="datetime1">
              <a:rPr kumimoji="1" lang="ja-JP" altLang="en-US" smtClean="0"/>
              <a:t>2025/10/2</a:t>
            </a:fld>
            <a:endParaRPr kumimoji="1" lang="ja-JP" altLang="en-US"/>
          </a:p>
        </p:txBody>
      </p:sp>
      <p:sp>
        <p:nvSpPr>
          <p:cNvPr id="6" name="フッター プレースホルダー 5">
            <a:extLst>
              <a:ext uri="{FF2B5EF4-FFF2-40B4-BE49-F238E27FC236}">
                <a16:creationId xmlns:a16="http://schemas.microsoft.com/office/drawing/2014/main" id="{853FE7B1-E5FC-83C5-8801-7788CA08CC9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81AF557-28AD-0FE7-5155-05A10C081989}"/>
              </a:ext>
            </a:extLst>
          </p:cNvPr>
          <p:cNvSpPr>
            <a:spLocks noGrp="1"/>
          </p:cNvSpPr>
          <p:nvPr>
            <p:ph type="sldNum" sz="quarter" idx="12"/>
          </p:nvPr>
        </p:nvSpPr>
        <p:spPr/>
        <p:txBody>
          <a:bodyPr/>
          <a:lstStyle/>
          <a:p>
            <a:fld id="{F1CDFA39-16F5-E64D-9D3A-3CE155B62115}" type="slidenum">
              <a:rPr kumimoji="1" lang="ja-JP" altLang="en-US" smtClean="0"/>
              <a:t>‹#›</a:t>
            </a:fld>
            <a:endParaRPr kumimoji="1" lang="ja-JP" altLang="en-US"/>
          </a:p>
        </p:txBody>
      </p:sp>
    </p:spTree>
    <p:extLst>
      <p:ext uri="{BB962C8B-B14F-4D97-AF65-F5344CB8AC3E}">
        <p14:creationId xmlns:p14="http://schemas.microsoft.com/office/powerpoint/2010/main" val="617007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D982FB-59B7-6948-802B-4BC4F74E1AE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E7ADDA4-0E45-4B7F-39D4-CB78232867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B84D4D51-181C-8CE5-A2FB-861F7A55E2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145A362-CCC4-868B-BC18-FED524CC1C82}"/>
              </a:ext>
            </a:extLst>
          </p:cNvPr>
          <p:cNvSpPr>
            <a:spLocks noGrp="1"/>
          </p:cNvSpPr>
          <p:nvPr>
            <p:ph type="dt" sz="half" idx="10"/>
          </p:nvPr>
        </p:nvSpPr>
        <p:spPr/>
        <p:txBody>
          <a:bodyPr/>
          <a:lstStyle/>
          <a:p>
            <a:fld id="{B73C5FF8-7D03-1C47-9F68-FA129AA2790A}" type="datetime1">
              <a:rPr kumimoji="1" lang="ja-JP" altLang="en-US" smtClean="0"/>
              <a:t>2025/10/2</a:t>
            </a:fld>
            <a:endParaRPr kumimoji="1" lang="ja-JP" altLang="en-US"/>
          </a:p>
        </p:txBody>
      </p:sp>
      <p:sp>
        <p:nvSpPr>
          <p:cNvPr id="6" name="フッター プレースホルダー 5">
            <a:extLst>
              <a:ext uri="{FF2B5EF4-FFF2-40B4-BE49-F238E27FC236}">
                <a16:creationId xmlns:a16="http://schemas.microsoft.com/office/drawing/2014/main" id="{1AC2154B-DA8A-352B-310E-CCB35403006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55E85A0-F4D6-0B2E-B1C5-E28FEE7DE21E}"/>
              </a:ext>
            </a:extLst>
          </p:cNvPr>
          <p:cNvSpPr>
            <a:spLocks noGrp="1"/>
          </p:cNvSpPr>
          <p:nvPr>
            <p:ph type="sldNum" sz="quarter" idx="12"/>
          </p:nvPr>
        </p:nvSpPr>
        <p:spPr/>
        <p:txBody>
          <a:bodyPr/>
          <a:lstStyle/>
          <a:p>
            <a:fld id="{F1CDFA39-16F5-E64D-9D3A-3CE155B62115}" type="slidenum">
              <a:rPr kumimoji="1" lang="ja-JP" altLang="en-US" smtClean="0"/>
              <a:t>‹#›</a:t>
            </a:fld>
            <a:endParaRPr kumimoji="1" lang="ja-JP" altLang="en-US"/>
          </a:p>
        </p:txBody>
      </p:sp>
    </p:spTree>
    <p:extLst>
      <p:ext uri="{BB962C8B-B14F-4D97-AF65-F5344CB8AC3E}">
        <p14:creationId xmlns:p14="http://schemas.microsoft.com/office/powerpoint/2010/main" val="3576136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24B6774-727E-07BC-3E30-F06A121CCC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A1ECD0B-B11B-AFD3-F5B7-64CA0B48B6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CE9780C-BF59-A193-0EEE-49463EDBF6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0" i="0">
                <a:solidFill>
                  <a:schemeClr val="tx1">
                    <a:tint val="82000"/>
                  </a:schemeClr>
                </a:solidFill>
                <a:latin typeface="Hiragino Kaku Gothic Pro W3" panose="020B0300000000000000" pitchFamily="34" charset="-128"/>
                <a:ea typeface="Hiragino Kaku Gothic Pro W3" panose="020B0300000000000000" pitchFamily="34" charset="-128"/>
              </a:defRPr>
            </a:lvl1pPr>
          </a:lstStyle>
          <a:p>
            <a:fld id="{15F3575E-8A77-F742-AC68-751B75A7B991}" type="datetime1">
              <a:rPr lang="ja-JP" altLang="en-US" smtClean="0"/>
              <a:t>2025/10/2</a:t>
            </a:fld>
            <a:endParaRPr lang="ja-JP" altLang="en-US"/>
          </a:p>
        </p:txBody>
      </p:sp>
      <p:sp>
        <p:nvSpPr>
          <p:cNvPr id="5" name="フッター プレースホルダー 4">
            <a:extLst>
              <a:ext uri="{FF2B5EF4-FFF2-40B4-BE49-F238E27FC236}">
                <a16:creationId xmlns:a16="http://schemas.microsoft.com/office/drawing/2014/main" id="{4C46311B-C258-9567-A997-5527766D41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0" i="0">
                <a:solidFill>
                  <a:schemeClr val="tx1">
                    <a:tint val="82000"/>
                  </a:schemeClr>
                </a:solidFill>
                <a:latin typeface="Hiragino Kaku Gothic Pro W3" panose="020B0300000000000000" pitchFamily="34" charset="-128"/>
                <a:ea typeface="Hiragino Kaku Gothic Pro W3" panose="020B0300000000000000" pitchFamily="34" charset="-128"/>
              </a:defRPr>
            </a:lvl1pPr>
          </a:lstStyle>
          <a:p>
            <a:endParaRPr lang="ja-JP" altLang="en-US"/>
          </a:p>
        </p:txBody>
      </p:sp>
      <p:sp>
        <p:nvSpPr>
          <p:cNvPr id="6" name="スライド番号プレースホルダー 5">
            <a:extLst>
              <a:ext uri="{FF2B5EF4-FFF2-40B4-BE49-F238E27FC236}">
                <a16:creationId xmlns:a16="http://schemas.microsoft.com/office/drawing/2014/main" id="{1036417A-B049-AC6A-808C-8A0E80ADE8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i="0">
                <a:solidFill>
                  <a:schemeClr val="tx1">
                    <a:tint val="82000"/>
                  </a:schemeClr>
                </a:solidFill>
                <a:latin typeface="Hiragino Kaku Gothic Pro W3" panose="020B0300000000000000" pitchFamily="34" charset="-128"/>
                <a:ea typeface="Hiragino Kaku Gothic Pro W3" panose="020B0300000000000000" pitchFamily="34" charset="-128"/>
              </a:defRPr>
            </a:lvl1pPr>
          </a:lstStyle>
          <a:p>
            <a:fld id="{F1CDFA39-16F5-E64D-9D3A-3CE155B62115}" type="slidenum">
              <a:rPr lang="ja-JP" altLang="en-US" smtClean="0"/>
              <a:pPr/>
              <a:t>‹#›</a:t>
            </a:fld>
            <a:endParaRPr lang="ja-JP" altLang="en-US"/>
          </a:p>
        </p:txBody>
      </p:sp>
    </p:spTree>
    <p:extLst>
      <p:ext uri="{BB962C8B-B14F-4D97-AF65-F5344CB8AC3E}">
        <p14:creationId xmlns:p14="http://schemas.microsoft.com/office/powerpoint/2010/main" val="13216469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b="0" i="0" kern="1200">
          <a:solidFill>
            <a:schemeClr val="tx1"/>
          </a:solidFill>
          <a:latin typeface="Hiragino Kaku Gothic Pro W3" panose="020B0300000000000000" pitchFamily="34" charset="-128"/>
          <a:ea typeface="Hiragino Kaku Gothic Pro W3" panose="020B0300000000000000" pitchFamily="34" charset="-128"/>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b="0" i="0" kern="1200">
          <a:solidFill>
            <a:schemeClr val="tx1"/>
          </a:solidFill>
          <a:latin typeface="Hiragino Kaku Gothic Pro W3" panose="020B0300000000000000" pitchFamily="34" charset="-128"/>
          <a:ea typeface="Hiragino Kaku Gothic Pro W3" panose="020B0300000000000000" pitchFamily="34"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b="0" i="0" kern="1200">
          <a:solidFill>
            <a:schemeClr val="tx1"/>
          </a:solidFill>
          <a:latin typeface="Hiragino Kaku Gothic Pro W3" panose="020B0300000000000000" pitchFamily="34" charset="-128"/>
          <a:ea typeface="Hiragino Kaku Gothic Pro W3" panose="020B0300000000000000" pitchFamily="34"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b="0" i="0" kern="1200">
          <a:solidFill>
            <a:schemeClr val="tx1"/>
          </a:solidFill>
          <a:latin typeface="Hiragino Kaku Gothic Pro W3" panose="020B0300000000000000" pitchFamily="34" charset="-128"/>
          <a:ea typeface="Hiragino Kaku Gothic Pro W3" panose="020B0300000000000000" pitchFamily="34"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b="0" i="0" kern="1200">
          <a:solidFill>
            <a:schemeClr val="tx1"/>
          </a:solidFill>
          <a:latin typeface="Hiragino Kaku Gothic Pro W3" panose="020B0300000000000000" pitchFamily="34" charset="-128"/>
          <a:ea typeface="Hiragino Kaku Gothic Pro W3" panose="020B0300000000000000" pitchFamily="34"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b="0" i="0" kern="1200">
          <a:solidFill>
            <a:schemeClr val="tx1"/>
          </a:solidFill>
          <a:latin typeface="Hiragino Kaku Gothic Pro W3" panose="020B0300000000000000" pitchFamily="34" charset="-128"/>
          <a:ea typeface="Hiragino Kaku Gothic Pro W3" panose="020B0300000000000000"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18/10/relationships/comments" Target="../comments/modernComment_100_3E09E72A.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4.png"/><Relationship Id="rId2" Type="http://schemas.microsoft.com/office/2018/10/relationships/comments" Target="../comments/modernComment_128_D65D08F1.xml"/><Relationship Id="rId1" Type="http://schemas.openxmlformats.org/officeDocument/2006/relationships/slideLayout" Target="../slideLayouts/slideLayout2.xml"/><Relationship Id="rId4" Type="http://schemas.openxmlformats.org/officeDocument/2006/relationships/image" Target="../media/image35.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microsoft.com/office/2018/10/relationships/comments" Target="../comments/modernComment_120_6C7B1BD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microsoft.com/office/2018/10/relationships/comments" Target="../comments/modernComment_115_8C486C4.xml"/><Relationship Id="rId7" Type="http://schemas.openxmlformats.org/officeDocument/2006/relationships/image" Target="../media/image4.sv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1.png"/><Relationship Id="rId9" Type="http://schemas.openxmlformats.org/officeDocument/2006/relationships/image" Target="../media/image6.svg"/></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microsoft.com/office/2018/10/relationships/comments" Target="../comments/modernComment_107_68426BE7.xml"/><Relationship Id="rId7" Type="http://schemas.openxmlformats.org/officeDocument/2006/relationships/image" Target="../media/image10.sv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 Id="rId9" Type="http://schemas.openxmlformats.org/officeDocument/2006/relationships/image" Target="../media/image12.svg"/></Relationships>
</file>

<file path=ppt/slides/_rels/slide4.xml.rels><?xml version="1.0" encoding="UTF-8" standalone="yes"?>
<Relationships xmlns="http://schemas.openxmlformats.org/package/2006/relationships"><Relationship Id="rId8" Type="http://schemas.openxmlformats.org/officeDocument/2006/relationships/image" Target="../media/image18.svg"/><Relationship Id="rId13" Type="http://schemas.openxmlformats.org/officeDocument/2006/relationships/image" Target="../media/image3.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0.sv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6.svg"/><Relationship Id="rId11" Type="http://schemas.openxmlformats.org/officeDocument/2006/relationships/image" Target="../media/image19.png"/><Relationship Id="rId5" Type="http://schemas.openxmlformats.org/officeDocument/2006/relationships/image" Target="../media/image15.png"/><Relationship Id="rId10" Type="http://schemas.openxmlformats.org/officeDocument/2006/relationships/image" Target="../media/image6.svg"/><Relationship Id="rId4" Type="http://schemas.openxmlformats.org/officeDocument/2006/relationships/image" Target="../media/image14.svg"/><Relationship Id="rId9" Type="http://schemas.openxmlformats.org/officeDocument/2006/relationships/image" Target="../media/image5.png"/><Relationship Id="rId14" Type="http://schemas.openxmlformats.org/officeDocument/2006/relationships/image" Target="../media/image4.svg"/></Relationships>
</file>

<file path=ppt/slides/_rels/slide5.xml.rels><?xml version="1.0" encoding="UTF-8" standalone="yes"?>
<Relationships xmlns="http://schemas.openxmlformats.org/package/2006/relationships"><Relationship Id="rId8" Type="http://schemas.openxmlformats.org/officeDocument/2006/relationships/image" Target="../media/image17.png"/><Relationship Id="rId3" Type="http://schemas.microsoft.com/office/2018/10/relationships/comments" Target="../comments/modernComment_118_FAEA628F.xml"/><Relationship Id="rId7" Type="http://schemas.openxmlformats.org/officeDocument/2006/relationships/image" Target="../media/image16.sv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 Id="rId9" Type="http://schemas.openxmlformats.org/officeDocument/2006/relationships/image" Target="../media/image18.svg"/></Relationships>
</file>

<file path=ppt/slides/_rels/slide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1.emf"/><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26.svg"/><Relationship Id="rId13" Type="http://schemas.openxmlformats.org/officeDocument/2006/relationships/image" Target="../media/image30.svg"/><Relationship Id="rId3" Type="http://schemas.microsoft.com/office/2018/10/relationships/comments" Target="../comments/modernComment_106_2B22E5BE.xml"/><Relationship Id="rId7" Type="http://schemas.openxmlformats.org/officeDocument/2006/relationships/image" Target="../media/image25.png"/><Relationship Id="rId12" Type="http://schemas.openxmlformats.org/officeDocument/2006/relationships/image" Target="../media/image29.png"/><Relationship Id="rId2" Type="http://schemas.openxmlformats.org/officeDocument/2006/relationships/notesSlide" Target="../notesSlides/notesSlide7.xml"/><Relationship Id="rId16" Type="http://schemas.openxmlformats.org/officeDocument/2006/relationships/image" Target="../media/image100.png"/><Relationship Id="rId1" Type="http://schemas.openxmlformats.org/officeDocument/2006/relationships/slideLayout" Target="../slideLayouts/slideLayout2.xml"/><Relationship Id="rId6" Type="http://schemas.openxmlformats.org/officeDocument/2006/relationships/image" Target="../media/image24.emf"/><Relationship Id="rId11" Type="http://schemas.openxmlformats.org/officeDocument/2006/relationships/image" Target="../media/image28.svg"/><Relationship Id="rId5" Type="http://schemas.openxmlformats.org/officeDocument/2006/relationships/image" Target="../media/image23.svg"/><Relationship Id="rId15" Type="http://schemas.openxmlformats.org/officeDocument/2006/relationships/image" Target="../media/image32.svg"/><Relationship Id="rId10" Type="http://schemas.openxmlformats.org/officeDocument/2006/relationships/image" Target="../media/image27.png"/><Relationship Id="rId4" Type="http://schemas.openxmlformats.org/officeDocument/2006/relationships/image" Target="../media/image22.png"/><Relationship Id="rId9" Type="http://schemas.openxmlformats.org/officeDocument/2006/relationships/image" Target="../media/image97.png"/><Relationship Id="rId14" Type="http://schemas.openxmlformats.org/officeDocument/2006/relationships/image" Target="../media/image31.png"/></Relationships>
</file>

<file path=ppt/slides/_rels/slide9.xml.rels><?xml version="1.0" encoding="UTF-8" standalone="yes"?>
<Relationships xmlns="http://schemas.openxmlformats.org/package/2006/relationships"><Relationship Id="rId3" Type="http://schemas.openxmlformats.org/officeDocument/2006/relationships/image" Target="../media/image33.png"/><Relationship Id="rId2" Type="http://schemas.microsoft.com/office/2018/10/relationships/comments" Target="../comments/modernComment_125_B2FDD0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2658EA-5C14-3285-BD86-36C14A582016}"/>
              </a:ext>
            </a:extLst>
          </p:cNvPr>
          <p:cNvSpPr>
            <a:spLocks noGrp="1"/>
          </p:cNvSpPr>
          <p:nvPr>
            <p:ph type="ctrTitle"/>
          </p:nvPr>
        </p:nvSpPr>
        <p:spPr>
          <a:xfrm>
            <a:off x="400050" y="1594517"/>
            <a:ext cx="11391900" cy="1924050"/>
          </a:xfrm>
        </p:spPr>
        <p:txBody>
          <a:bodyPr>
            <a:noAutofit/>
          </a:bodyPr>
          <a:lstStyle/>
          <a:p>
            <a:pPr>
              <a:lnSpc>
                <a:spcPct val="150000"/>
              </a:lnSpc>
            </a:pPr>
            <a:r>
              <a:rPr kumimoji="1" lang="ja-JP" altLang="en-US" sz="4000">
                <a:latin typeface="Meiryo" panose="020B0604030504040204" pitchFamily="34" charset="-128"/>
                <a:ea typeface="Meiryo" panose="020B0604030504040204" pitchFamily="34" charset="-128"/>
              </a:rPr>
              <a:t>エンタープライズ無線</a:t>
            </a:r>
            <a:r>
              <a:rPr kumimoji="1" lang="en" altLang="ja-JP" sz="4000" dirty="0">
                <a:latin typeface="Meiryo" panose="020B0604030504040204" pitchFamily="34" charset="-128"/>
                <a:ea typeface="Meiryo" panose="020B0604030504040204" pitchFamily="34" charset="-128"/>
              </a:rPr>
              <a:t>LAN</a:t>
            </a:r>
            <a:r>
              <a:rPr kumimoji="1" lang="ja-JP" altLang="en-US" sz="4000">
                <a:latin typeface="Meiryo" panose="020B0604030504040204" pitchFamily="34" charset="-128"/>
                <a:ea typeface="Meiryo" panose="020B0604030504040204" pitchFamily="34" charset="-128"/>
              </a:rPr>
              <a:t>環境における</a:t>
            </a:r>
            <a:br>
              <a:rPr kumimoji="1" lang="ja-JP" altLang="en-US" sz="4000">
                <a:latin typeface="Meiryo" panose="020B0604030504040204" pitchFamily="34" charset="-128"/>
                <a:ea typeface="Meiryo" panose="020B0604030504040204" pitchFamily="34" charset="-128"/>
              </a:rPr>
            </a:br>
            <a:r>
              <a:rPr kumimoji="1" lang="ja-JP" altLang="en-US" sz="4000">
                <a:latin typeface="Meiryo" panose="020B0604030504040204" pitchFamily="34" charset="-128"/>
                <a:ea typeface="Meiryo" panose="020B0604030504040204" pitchFamily="34" charset="-128"/>
              </a:rPr>
              <a:t>通信品質改善のためのユーザ行動支援手法</a:t>
            </a:r>
          </a:p>
        </p:txBody>
      </p:sp>
      <p:sp>
        <p:nvSpPr>
          <p:cNvPr id="3" name="字幕 2">
            <a:extLst>
              <a:ext uri="{FF2B5EF4-FFF2-40B4-BE49-F238E27FC236}">
                <a16:creationId xmlns:a16="http://schemas.microsoft.com/office/drawing/2014/main" id="{ECA9E849-1D35-9174-359C-433A81538A0B}"/>
              </a:ext>
            </a:extLst>
          </p:cNvPr>
          <p:cNvSpPr>
            <a:spLocks noGrp="1"/>
          </p:cNvSpPr>
          <p:nvPr>
            <p:ph type="subTitle" idx="1"/>
          </p:nvPr>
        </p:nvSpPr>
        <p:spPr>
          <a:xfrm>
            <a:off x="5937504" y="4133240"/>
            <a:ext cx="6254496" cy="518858"/>
          </a:xfrm>
        </p:spPr>
        <p:txBody>
          <a:bodyPr>
            <a:normAutofit/>
          </a:bodyPr>
          <a:lstStyle/>
          <a:p>
            <a:r>
              <a:rPr lang="ja-JP" altLang="en-US">
                <a:latin typeface="Meiryo" panose="020B0604030504040204" pitchFamily="34" charset="-128"/>
                <a:ea typeface="Meiryo" panose="020B0604030504040204" pitchFamily="34" charset="-128"/>
              </a:rPr>
              <a:t>矢﨑研究室</a:t>
            </a:r>
            <a:r>
              <a:rPr lang="en-US" altLang="ja-JP">
                <a:latin typeface="Meiryo" panose="020B0604030504040204" pitchFamily="34" charset="-128"/>
                <a:ea typeface="Meiryo" panose="020B0604030504040204" pitchFamily="34" charset="-128"/>
              </a:rPr>
              <a:t>   2210182  </a:t>
            </a:r>
            <a:r>
              <a:rPr lang="ja-JP" altLang="en-US">
                <a:latin typeface="Meiryo" panose="020B0604030504040204" pitchFamily="34" charset="-128"/>
                <a:ea typeface="Meiryo" panose="020B0604030504040204" pitchFamily="34" charset="-128"/>
              </a:rPr>
              <a:t>上川雅弘</a:t>
            </a:r>
            <a:endParaRPr lang="en-US" altLang="ja-JP" baseline="30000" dirty="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1040836394"/>
      </p:ext>
    </p:extLst>
  </p:cSld>
  <p:clrMapOvr>
    <a:masterClrMapping/>
  </p:clrMapOvr>
  <mc:AlternateContent xmlns:mc="http://schemas.openxmlformats.org/markup-compatibility/2006" xmlns:p14="http://schemas.microsoft.com/office/powerpoint/2010/main">
    <mc:Choice Requires="p14">
      <p:transition spd="slow" p14:dur="2000" advTm="13903"/>
    </mc:Choice>
    <mc:Fallback xmlns="">
      <p:transition spd="slow" advTm="13903"/>
    </mc:Fallback>
  </mc:AlternateContent>
  <p:extLst>
    <p:ext uri="{6950BFC3-D8DA-4A85-94F7-54DA5524770B}">
      <p188:commentRel xmlns:p188="http://schemas.microsoft.com/office/powerpoint/2018/8/main" r:id="rId3"/>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32D758-EE8B-2C3E-2585-D48AA5B2A3A1}"/>
            </a:ext>
          </a:extLst>
        </p:cNvPr>
        <p:cNvGrpSpPr/>
        <p:nvPr/>
      </p:nvGrpSpPr>
      <p:grpSpPr>
        <a:xfrm>
          <a:off x="0" y="0"/>
          <a:ext cx="0" cy="0"/>
          <a:chOff x="0" y="0"/>
          <a:chExt cx="0" cy="0"/>
        </a:xfrm>
      </p:grpSpPr>
      <p:pic>
        <p:nvPicPr>
          <p:cNvPr id="1028" name="Picture 4">
            <a:extLst>
              <a:ext uri="{FF2B5EF4-FFF2-40B4-BE49-F238E27FC236}">
                <a16:creationId xmlns:a16="http://schemas.microsoft.com/office/drawing/2014/main" id="{A8587987-D6F9-360A-C894-41563AB222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0954" y="1301242"/>
            <a:ext cx="5480283" cy="468008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07A0166B-676B-237E-2C77-D30622E891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5" y="1197014"/>
            <a:ext cx="6054034" cy="4790004"/>
          </a:xfrm>
          <a:prstGeom prst="rect">
            <a:avLst/>
          </a:prstGeom>
          <a:noFill/>
          <a:extLst>
            <a:ext uri="{909E8E84-426E-40DD-AFC4-6F175D3DCCD1}">
              <a14:hiddenFill xmlns:a14="http://schemas.microsoft.com/office/drawing/2010/main">
                <a:solidFill>
                  <a:srgbClr val="FFFFFF"/>
                </a:solidFill>
              </a14:hiddenFill>
            </a:ext>
          </a:extLst>
        </p:spPr>
      </p:pic>
      <p:sp>
        <p:nvSpPr>
          <p:cNvPr id="3" name="タイトル 2">
            <a:extLst>
              <a:ext uri="{FF2B5EF4-FFF2-40B4-BE49-F238E27FC236}">
                <a16:creationId xmlns:a16="http://schemas.microsoft.com/office/drawing/2014/main" id="{513ED96D-174B-1F19-2002-C40C6397AC9F}"/>
              </a:ext>
            </a:extLst>
          </p:cNvPr>
          <p:cNvSpPr>
            <a:spLocks noGrp="1"/>
          </p:cNvSpPr>
          <p:nvPr>
            <p:ph type="title"/>
          </p:nvPr>
        </p:nvSpPr>
        <p:spPr/>
        <p:txBody>
          <a:bodyPr>
            <a:normAutofit fontScale="90000"/>
          </a:bodyPr>
          <a:lstStyle/>
          <a:p>
            <a:r>
              <a:rPr kumimoji="1" lang="ja-JP" altLang="en-US"/>
              <a:t>評価</a:t>
            </a:r>
            <a:r>
              <a:rPr kumimoji="1" lang="en-US" altLang="ja-JP"/>
              <a:t> – </a:t>
            </a:r>
            <a:r>
              <a:rPr kumimoji="1" lang="ja-JP" altLang="en-US"/>
              <a:t>ランダムと提案手法による移動結果の比較</a:t>
            </a:r>
          </a:p>
        </p:txBody>
      </p:sp>
      <p:sp>
        <p:nvSpPr>
          <p:cNvPr id="7" name="スライド番号プレースホルダー 6">
            <a:extLst>
              <a:ext uri="{FF2B5EF4-FFF2-40B4-BE49-F238E27FC236}">
                <a16:creationId xmlns:a16="http://schemas.microsoft.com/office/drawing/2014/main" id="{B7211FC2-2E1A-4908-45B1-2F82FF92AC70}"/>
              </a:ext>
            </a:extLst>
          </p:cNvPr>
          <p:cNvSpPr>
            <a:spLocks noGrp="1"/>
          </p:cNvSpPr>
          <p:nvPr>
            <p:ph type="sldNum" sz="quarter" idx="12"/>
          </p:nvPr>
        </p:nvSpPr>
        <p:spPr/>
        <p:txBody>
          <a:bodyPr/>
          <a:lstStyle/>
          <a:p>
            <a:fld id="{F1CDFA39-16F5-E64D-9D3A-3CE155B62115}" type="slidenum">
              <a:rPr kumimoji="1" lang="ja-JP" altLang="en-US" smtClean="0"/>
              <a:t>9</a:t>
            </a:fld>
            <a:endParaRPr kumimoji="1" lang="ja-JP" altLang="en-US"/>
          </a:p>
        </p:txBody>
      </p:sp>
      <p:sp>
        <p:nvSpPr>
          <p:cNvPr id="13" name="スライド番号プレースホルダー 6">
            <a:extLst>
              <a:ext uri="{FF2B5EF4-FFF2-40B4-BE49-F238E27FC236}">
                <a16:creationId xmlns:a16="http://schemas.microsoft.com/office/drawing/2014/main" id="{1A33E8CA-4AFC-398E-6611-C5B954BA8AA1}"/>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1200" b="0" i="0" kern="1200">
                <a:solidFill>
                  <a:schemeClr val="tx1">
                    <a:tint val="82000"/>
                  </a:schemeClr>
                </a:solidFill>
                <a:latin typeface="Hiragino Kaku Gothic Pro W3" panose="020B0300000000000000" pitchFamily="34" charset="-128"/>
                <a:ea typeface="Hiragino Kaku Gothic Pro W3" panose="020B0300000000000000" pitchFamily="34" charset="-128"/>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F1CDFA39-16F5-E64D-9D3A-3CE155B62115}" type="slidenum">
              <a:rPr lang="ja-JP" altLang="en-US" smtClean="0"/>
              <a:pPr/>
              <a:t>9</a:t>
            </a:fld>
            <a:endParaRPr lang="ja-JP" altLang="en-US"/>
          </a:p>
        </p:txBody>
      </p:sp>
      <p:sp>
        <p:nvSpPr>
          <p:cNvPr id="17" name="テキスト ボックス 16">
            <a:extLst>
              <a:ext uri="{FF2B5EF4-FFF2-40B4-BE49-F238E27FC236}">
                <a16:creationId xmlns:a16="http://schemas.microsoft.com/office/drawing/2014/main" id="{86B5066E-9ED3-2D8D-DC83-FD2AD9240F5F}"/>
              </a:ext>
            </a:extLst>
          </p:cNvPr>
          <p:cNvSpPr txBox="1"/>
          <p:nvPr/>
        </p:nvSpPr>
        <p:spPr>
          <a:xfrm>
            <a:off x="2791969" y="7542048"/>
            <a:ext cx="4697120" cy="646331"/>
          </a:xfrm>
          <a:prstGeom prst="rect">
            <a:avLst/>
          </a:prstGeom>
          <a:noFill/>
        </p:spPr>
        <p:txBody>
          <a:bodyPr wrap="square" rtlCol="0">
            <a:spAutoFit/>
          </a:bodyPr>
          <a:lstStyle/>
          <a:p>
            <a:pPr algn="l"/>
            <a:r>
              <a:rPr kumimoji="1" lang="ja-JP" altLang="en-US">
                <a:latin typeface="Meiryo" panose="020B0604030504040204" pitchFamily="34" charset="-128"/>
                <a:ea typeface="Meiryo" panose="020B0604030504040204" pitchFamily="34" charset="-128"/>
              </a:rPr>
              <a:t>ランダムな移動の場合と提案手法との</a:t>
            </a:r>
            <a:br>
              <a:rPr kumimoji="1" lang="en-US" altLang="ja-JP" dirty="0">
                <a:latin typeface="Meiryo" panose="020B0604030504040204" pitchFamily="34" charset="-128"/>
                <a:ea typeface="Meiryo" panose="020B0604030504040204" pitchFamily="34" charset="-128"/>
              </a:rPr>
            </a:br>
            <a:r>
              <a:rPr kumimoji="1" lang="ja-JP" altLang="en-US">
                <a:latin typeface="Meiryo" panose="020B0604030504040204" pitchFamily="34" charset="-128"/>
                <a:ea typeface="Meiryo" panose="020B0604030504040204" pitchFamily="34" charset="-128"/>
              </a:rPr>
              <a:t>システム全体スループットの改善率の比較</a:t>
            </a:r>
          </a:p>
        </p:txBody>
      </p:sp>
      <p:sp>
        <p:nvSpPr>
          <p:cNvPr id="18" name="上下矢印 17">
            <a:extLst>
              <a:ext uri="{FF2B5EF4-FFF2-40B4-BE49-F238E27FC236}">
                <a16:creationId xmlns:a16="http://schemas.microsoft.com/office/drawing/2014/main" id="{90FAE9C1-ACA3-BA67-5CDC-226AF39B0E1E}"/>
              </a:ext>
            </a:extLst>
          </p:cNvPr>
          <p:cNvSpPr/>
          <p:nvPr/>
        </p:nvSpPr>
        <p:spPr>
          <a:xfrm>
            <a:off x="3512417" y="3800475"/>
            <a:ext cx="288058" cy="923653"/>
          </a:xfrm>
          <a:prstGeom prst="upDownArrow">
            <a:avLst>
              <a:gd name="adj1" fmla="val 35670"/>
              <a:gd name="adj2" fmla="val 52388"/>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800">
              <a:solidFill>
                <a:schemeClr val="tx1"/>
              </a:solidFill>
              <a:latin typeface="Meiryo" panose="020B0604030504040204" pitchFamily="34" charset="-128"/>
              <a:ea typeface="Meiryo" panose="020B0604030504040204" pitchFamily="34" charset="-128"/>
            </a:endParaRPr>
          </a:p>
        </p:txBody>
      </p:sp>
      <p:sp>
        <p:nvSpPr>
          <p:cNvPr id="19" name="テキスト ボックス 18">
            <a:extLst>
              <a:ext uri="{FF2B5EF4-FFF2-40B4-BE49-F238E27FC236}">
                <a16:creationId xmlns:a16="http://schemas.microsoft.com/office/drawing/2014/main" id="{DC926312-8467-A5FD-DFB4-D06E76AB2443}"/>
              </a:ext>
            </a:extLst>
          </p:cNvPr>
          <p:cNvSpPr txBox="1"/>
          <p:nvPr/>
        </p:nvSpPr>
        <p:spPr>
          <a:xfrm>
            <a:off x="3324865" y="4097444"/>
            <a:ext cx="835485" cy="369332"/>
          </a:xfrm>
          <a:prstGeom prst="rect">
            <a:avLst/>
          </a:prstGeom>
          <a:noFill/>
        </p:spPr>
        <p:txBody>
          <a:bodyPr wrap="square" rtlCol="0">
            <a:spAutoFit/>
          </a:bodyPr>
          <a:lstStyle/>
          <a:p>
            <a:pPr algn="l"/>
            <a:r>
              <a:rPr kumimoji="1" lang="en-US" altLang="ja-JP" dirty="0">
                <a:latin typeface="Meiryo" panose="020B0604030504040204" pitchFamily="34" charset="-128"/>
                <a:ea typeface="Meiryo" panose="020B0604030504040204" pitchFamily="34" charset="-128"/>
              </a:rPr>
              <a:t>2.49</a:t>
            </a:r>
            <a:endParaRPr kumimoji="1" lang="ja-JP" altLang="en-US">
              <a:latin typeface="Meiryo" panose="020B0604030504040204" pitchFamily="34" charset="-128"/>
              <a:ea typeface="Meiryo" panose="020B0604030504040204" pitchFamily="34" charset="-128"/>
            </a:endParaRPr>
          </a:p>
        </p:txBody>
      </p:sp>
      <p:sp>
        <p:nvSpPr>
          <p:cNvPr id="20" name="テキスト ボックス 19">
            <a:extLst>
              <a:ext uri="{FF2B5EF4-FFF2-40B4-BE49-F238E27FC236}">
                <a16:creationId xmlns:a16="http://schemas.microsoft.com/office/drawing/2014/main" id="{F4A7449A-2E81-B649-7567-FD4C1F8C8405}"/>
              </a:ext>
            </a:extLst>
          </p:cNvPr>
          <p:cNvSpPr txBox="1"/>
          <p:nvPr/>
        </p:nvSpPr>
        <p:spPr>
          <a:xfrm>
            <a:off x="2473235" y="1599589"/>
            <a:ext cx="1701403" cy="1200329"/>
          </a:xfrm>
          <a:prstGeom prst="wedgeRectCallout">
            <a:avLst>
              <a:gd name="adj1" fmla="val 63354"/>
              <a:gd name="adj2" fmla="val 108196"/>
            </a:avLst>
          </a:prstGeom>
          <a:solidFill>
            <a:schemeClr val="bg1"/>
          </a:solidFill>
          <a:ln>
            <a:solidFill>
              <a:schemeClr val="tx1"/>
            </a:solidFill>
          </a:ln>
        </p:spPr>
        <p:txBody>
          <a:bodyPr wrap="square" rtlCol="0">
            <a:spAutoFit/>
          </a:bodyPr>
          <a:lstStyle/>
          <a:p>
            <a:pPr algn="l"/>
            <a:r>
              <a:rPr kumimoji="1" lang="ja-JP" altLang="en-US">
                <a:latin typeface="Meiryo" panose="020B0604030504040204" pitchFamily="34" charset="-128"/>
                <a:ea typeface="Meiryo" panose="020B0604030504040204" pitchFamily="34" charset="-128"/>
              </a:rPr>
              <a:t>スループット改善率の平均値の差は約</a:t>
            </a:r>
            <a:r>
              <a:rPr lang="en-US" altLang="ja-JP" dirty="0">
                <a:latin typeface="Meiryo" panose="020B0604030504040204" pitchFamily="34" charset="-128"/>
                <a:ea typeface="Meiryo" panose="020B0604030504040204" pitchFamily="34" charset="-128"/>
              </a:rPr>
              <a:t>2.49</a:t>
            </a:r>
            <a:r>
              <a:rPr kumimoji="1" lang="en-US" altLang="ja-JP" dirty="0">
                <a:latin typeface="Meiryo" panose="020B0604030504040204" pitchFamily="34" charset="-128"/>
                <a:ea typeface="Meiryo" panose="020B0604030504040204" pitchFamily="34" charset="-128"/>
              </a:rPr>
              <a:t>%</a:t>
            </a:r>
          </a:p>
        </p:txBody>
      </p:sp>
      <p:sp>
        <p:nvSpPr>
          <p:cNvPr id="21" name="テキスト ボックス 20">
            <a:extLst>
              <a:ext uri="{FF2B5EF4-FFF2-40B4-BE49-F238E27FC236}">
                <a16:creationId xmlns:a16="http://schemas.microsoft.com/office/drawing/2014/main" id="{988BA3A0-AB2D-1F54-BCFB-83B6F3A0970B}"/>
              </a:ext>
            </a:extLst>
          </p:cNvPr>
          <p:cNvSpPr txBox="1"/>
          <p:nvPr/>
        </p:nvSpPr>
        <p:spPr>
          <a:xfrm>
            <a:off x="2022628" y="5981329"/>
            <a:ext cx="2954655" cy="369332"/>
          </a:xfrm>
          <a:prstGeom prst="rect">
            <a:avLst/>
          </a:prstGeom>
          <a:noFill/>
        </p:spPr>
        <p:txBody>
          <a:bodyPr wrap="none" rtlCol="0">
            <a:spAutoFit/>
          </a:bodyPr>
          <a:lstStyle/>
          <a:p>
            <a:r>
              <a:rPr lang="ja-JP" altLang="en-US">
                <a:latin typeface="Meiryo" panose="020B0604030504040204" pitchFamily="34" charset="-128"/>
                <a:ea typeface="Meiryo" panose="020B0604030504040204" pitchFamily="34" charset="-128"/>
              </a:rPr>
              <a:t>スループット改善率の比較</a:t>
            </a:r>
            <a:endParaRPr kumimoji="1" lang="ja-JP" altLang="en-US">
              <a:latin typeface="Meiryo" panose="020B0604030504040204" pitchFamily="34" charset="-128"/>
              <a:ea typeface="Meiryo" panose="020B0604030504040204" pitchFamily="34" charset="-128"/>
            </a:endParaRPr>
          </a:p>
        </p:txBody>
      </p:sp>
      <p:sp>
        <p:nvSpPr>
          <p:cNvPr id="23" name="四角形吹き出し 22">
            <a:extLst>
              <a:ext uri="{FF2B5EF4-FFF2-40B4-BE49-F238E27FC236}">
                <a16:creationId xmlns:a16="http://schemas.microsoft.com/office/drawing/2014/main" id="{D8352C4C-9392-3CED-6735-5C9BAED06C7D}"/>
              </a:ext>
            </a:extLst>
          </p:cNvPr>
          <p:cNvSpPr/>
          <p:nvPr/>
        </p:nvSpPr>
        <p:spPr>
          <a:xfrm>
            <a:off x="7888378" y="1833372"/>
            <a:ext cx="1789136" cy="1595628"/>
          </a:xfrm>
          <a:prstGeom prst="wedgeRectCallout">
            <a:avLst>
              <a:gd name="adj1" fmla="val -58210"/>
              <a:gd name="adj2" fmla="val 71270"/>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Meiryo" panose="020B0604030504040204" pitchFamily="34" charset="-128"/>
                <a:ea typeface="Meiryo" panose="020B0604030504040204" pitchFamily="34" charset="-128"/>
              </a:rPr>
              <a:t>0.5m</a:t>
            </a:r>
            <a:r>
              <a:rPr kumimoji="1" lang="ja-JP" altLang="en-US">
                <a:solidFill>
                  <a:schemeClr val="tx1"/>
                </a:solidFill>
                <a:latin typeface="Meiryo" panose="020B0604030504040204" pitchFamily="34" charset="-128"/>
                <a:ea typeface="Meiryo" panose="020B0604030504040204" pitchFamily="34" charset="-128"/>
              </a:rPr>
              <a:t>以下のユーザが</a:t>
            </a:r>
            <a:r>
              <a:rPr lang="en-US" altLang="ja-JP" dirty="0">
                <a:solidFill>
                  <a:schemeClr val="tx1"/>
                </a:solidFill>
                <a:latin typeface="Meiryo" panose="020B0604030504040204" pitchFamily="34" charset="-128"/>
                <a:ea typeface="Meiryo" panose="020B0604030504040204" pitchFamily="34" charset="-128"/>
              </a:rPr>
              <a:t>2</a:t>
            </a:r>
            <a:r>
              <a:rPr kumimoji="1" lang="ja-JP" altLang="en-US">
                <a:solidFill>
                  <a:schemeClr val="tx1"/>
                </a:solidFill>
                <a:latin typeface="Meiryo" panose="020B0604030504040204" pitchFamily="34" charset="-128"/>
                <a:ea typeface="Meiryo" panose="020B0604030504040204" pitchFamily="34" charset="-128"/>
              </a:rPr>
              <a:t>分の</a:t>
            </a:r>
            <a:r>
              <a:rPr kumimoji="1" lang="en-US" altLang="ja-JP" dirty="0">
                <a:solidFill>
                  <a:schemeClr val="tx1"/>
                </a:solidFill>
                <a:latin typeface="Meiryo" panose="020B0604030504040204" pitchFamily="34" charset="-128"/>
                <a:ea typeface="Meiryo" panose="020B0604030504040204" pitchFamily="34" charset="-128"/>
              </a:rPr>
              <a:t>1</a:t>
            </a:r>
            <a:r>
              <a:rPr kumimoji="1" lang="ja-JP" altLang="en-US">
                <a:solidFill>
                  <a:schemeClr val="tx1"/>
                </a:solidFill>
                <a:latin typeface="Meiryo" panose="020B0604030504040204" pitchFamily="34" charset="-128"/>
                <a:ea typeface="Meiryo" panose="020B0604030504040204" pitchFamily="34" charset="-128"/>
              </a:rPr>
              <a:t>弱程度</a:t>
            </a:r>
          </a:p>
        </p:txBody>
      </p:sp>
      <p:sp>
        <p:nvSpPr>
          <p:cNvPr id="24" name="四角形吹き出し 23">
            <a:extLst>
              <a:ext uri="{FF2B5EF4-FFF2-40B4-BE49-F238E27FC236}">
                <a16:creationId xmlns:a16="http://schemas.microsoft.com/office/drawing/2014/main" id="{F9376ED0-6C9F-9918-7C3D-185A7A732762}"/>
              </a:ext>
            </a:extLst>
          </p:cNvPr>
          <p:cNvSpPr/>
          <p:nvPr/>
        </p:nvSpPr>
        <p:spPr>
          <a:xfrm>
            <a:off x="9161432" y="3731221"/>
            <a:ext cx="2192368" cy="776967"/>
          </a:xfrm>
          <a:prstGeom prst="wedgeRectCallout">
            <a:avLst>
              <a:gd name="adj1" fmla="val 49606"/>
              <a:gd name="adj2" fmla="val 109078"/>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Meiryo" panose="020B0604030504040204" pitchFamily="34" charset="-128"/>
                <a:ea typeface="Meiryo" panose="020B0604030504040204" pitchFamily="34" charset="-128"/>
              </a:rPr>
              <a:t>14</a:t>
            </a:r>
            <a:r>
              <a:rPr kumimoji="1" lang="en-US" altLang="ja-JP" dirty="0">
                <a:solidFill>
                  <a:schemeClr val="tx1"/>
                </a:solidFill>
                <a:latin typeface="Meiryo" panose="020B0604030504040204" pitchFamily="34" charset="-128"/>
                <a:ea typeface="Meiryo" panose="020B0604030504040204" pitchFamily="34" charset="-128"/>
              </a:rPr>
              <a:t>.5m</a:t>
            </a:r>
            <a:r>
              <a:rPr kumimoji="1" lang="ja-JP" altLang="en-US">
                <a:solidFill>
                  <a:schemeClr val="tx1"/>
                </a:solidFill>
                <a:latin typeface="Meiryo" panose="020B0604030504040204" pitchFamily="34" charset="-128"/>
                <a:ea typeface="Meiryo" panose="020B0604030504040204" pitchFamily="34" charset="-128"/>
              </a:rPr>
              <a:t>以上の</a:t>
            </a:r>
            <a:br>
              <a:rPr kumimoji="1" lang="en-US" altLang="ja-JP" dirty="0">
                <a:solidFill>
                  <a:schemeClr val="tx1"/>
                </a:solidFill>
                <a:latin typeface="Meiryo" panose="020B0604030504040204" pitchFamily="34" charset="-128"/>
                <a:ea typeface="Meiryo" panose="020B0604030504040204" pitchFamily="34" charset="-128"/>
              </a:rPr>
            </a:br>
            <a:r>
              <a:rPr kumimoji="1" lang="ja-JP" altLang="en-US">
                <a:solidFill>
                  <a:schemeClr val="tx1"/>
                </a:solidFill>
                <a:latin typeface="Meiryo" panose="020B0604030504040204" pitchFamily="34" charset="-128"/>
                <a:ea typeface="Meiryo" panose="020B0604030504040204" pitchFamily="34" charset="-128"/>
              </a:rPr>
              <a:t>ユーザは増えた</a:t>
            </a:r>
          </a:p>
        </p:txBody>
      </p:sp>
      <p:sp>
        <p:nvSpPr>
          <p:cNvPr id="25" name="テキスト ボックス 24">
            <a:extLst>
              <a:ext uri="{FF2B5EF4-FFF2-40B4-BE49-F238E27FC236}">
                <a16:creationId xmlns:a16="http://schemas.microsoft.com/office/drawing/2014/main" id="{8B0958E1-6D09-2349-90B2-C1EF6A67C185}"/>
              </a:ext>
            </a:extLst>
          </p:cNvPr>
          <p:cNvSpPr txBox="1"/>
          <p:nvPr/>
        </p:nvSpPr>
        <p:spPr>
          <a:xfrm>
            <a:off x="7462157" y="5987018"/>
            <a:ext cx="4099562" cy="369332"/>
          </a:xfrm>
          <a:prstGeom prst="rect">
            <a:avLst/>
          </a:prstGeom>
          <a:noFill/>
        </p:spPr>
        <p:txBody>
          <a:bodyPr wrap="square" rtlCol="0">
            <a:spAutoFit/>
          </a:bodyPr>
          <a:lstStyle/>
          <a:p>
            <a:pPr algn="ctr"/>
            <a:r>
              <a:rPr kumimoji="1" lang="ja-JP" altLang="en-US">
                <a:latin typeface="Meiryo" panose="020B0604030504040204" pitchFamily="34" charset="-128"/>
                <a:ea typeface="Meiryo" panose="020B0604030504040204" pitchFamily="34" charset="-128"/>
              </a:rPr>
              <a:t>ユーザごとの移動距離の比較</a:t>
            </a:r>
          </a:p>
        </p:txBody>
      </p:sp>
      <p:sp>
        <p:nvSpPr>
          <p:cNvPr id="28" name="テキスト ボックス 27">
            <a:extLst>
              <a:ext uri="{FF2B5EF4-FFF2-40B4-BE49-F238E27FC236}">
                <a16:creationId xmlns:a16="http://schemas.microsoft.com/office/drawing/2014/main" id="{472AF935-EBB7-FCA2-9CF3-08AD9C73F0FF}"/>
              </a:ext>
            </a:extLst>
          </p:cNvPr>
          <p:cNvSpPr txBox="1"/>
          <p:nvPr/>
        </p:nvSpPr>
        <p:spPr>
          <a:xfrm>
            <a:off x="1170703" y="2197203"/>
            <a:ext cx="1270245" cy="1754326"/>
          </a:xfrm>
          <a:prstGeom prst="wedgeRectCallout">
            <a:avLst>
              <a:gd name="adj1" fmla="val 44765"/>
              <a:gd name="adj2" fmla="val 61266"/>
            </a:avLst>
          </a:prstGeom>
          <a:solidFill>
            <a:schemeClr val="bg1"/>
          </a:solidFill>
          <a:ln>
            <a:solidFill>
              <a:schemeClr val="tx1"/>
            </a:solidFill>
          </a:ln>
        </p:spPr>
        <p:txBody>
          <a:bodyPr wrap="square" rtlCol="0">
            <a:spAutoFit/>
          </a:bodyPr>
          <a:lstStyle/>
          <a:p>
            <a:pPr algn="l"/>
            <a:r>
              <a:rPr kumimoji="1" lang="ja-JP" altLang="en-US">
                <a:latin typeface="Meiryo" panose="020B0604030504040204" pitchFamily="34" charset="-128"/>
                <a:ea typeface="Meiryo" panose="020B0604030504040204" pitchFamily="34" charset="-128"/>
              </a:rPr>
              <a:t>提案手法の最小値はランダムな場合の平均と同程度</a:t>
            </a:r>
            <a:endParaRPr kumimoji="1" lang="en-US" altLang="ja-JP" dirty="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3596421361"/>
      </p:ext>
    </p:extLst>
  </p:cSld>
  <p:clrMapOvr>
    <a:masterClrMapping/>
  </p:clrMapOvr>
  <p:extLst>
    <p:ext uri="{6950BFC3-D8DA-4A85-94F7-54DA5524770B}">
      <p188:commentRel xmlns:p188="http://schemas.microsoft.com/office/powerpoint/2018/8/main" r:id="rId2"/>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角丸四角形 23">
            <a:extLst>
              <a:ext uri="{FF2B5EF4-FFF2-40B4-BE49-F238E27FC236}">
                <a16:creationId xmlns:a16="http://schemas.microsoft.com/office/drawing/2014/main" id="{CAE93ACE-FE68-6FE1-D93E-E3CBAE4C8EEE}"/>
              </a:ext>
            </a:extLst>
          </p:cNvPr>
          <p:cNvSpPr/>
          <p:nvPr/>
        </p:nvSpPr>
        <p:spPr>
          <a:xfrm>
            <a:off x="599310" y="4340335"/>
            <a:ext cx="10805026" cy="1951299"/>
          </a:xfrm>
          <a:prstGeom prst="roundRect">
            <a:avLst>
              <a:gd name="adj" fmla="val 7572"/>
            </a:avLst>
          </a:prstGeom>
          <a:solidFill>
            <a:schemeClr val="bg1"/>
          </a:solidFill>
          <a:ln w="381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800">
              <a:solidFill>
                <a:schemeClr val="tx1"/>
              </a:solidFill>
              <a:latin typeface="Meiryo" panose="020B0604030504040204" pitchFamily="34" charset="-128"/>
              <a:ea typeface="Meiryo" panose="020B0604030504040204" pitchFamily="34" charset="-128"/>
            </a:endParaRPr>
          </a:p>
        </p:txBody>
      </p:sp>
      <p:sp>
        <p:nvSpPr>
          <p:cNvPr id="23" name="角丸四角形 22">
            <a:extLst>
              <a:ext uri="{FF2B5EF4-FFF2-40B4-BE49-F238E27FC236}">
                <a16:creationId xmlns:a16="http://schemas.microsoft.com/office/drawing/2014/main" id="{CF67AF5E-5450-DC68-9CAE-C94639F55D06}"/>
              </a:ext>
            </a:extLst>
          </p:cNvPr>
          <p:cNvSpPr/>
          <p:nvPr/>
        </p:nvSpPr>
        <p:spPr>
          <a:xfrm>
            <a:off x="599309" y="1582152"/>
            <a:ext cx="10805027" cy="2230813"/>
          </a:xfrm>
          <a:prstGeom prst="roundRect">
            <a:avLst>
              <a:gd name="adj" fmla="val 7572"/>
            </a:avLst>
          </a:prstGeom>
          <a:solidFill>
            <a:schemeClr val="bg1"/>
          </a:solidFill>
          <a:ln w="381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Meiryo" panose="020B0604030504040204" pitchFamily="34" charset="-128"/>
              <a:ea typeface="Meiryo" panose="020B0604030504040204" pitchFamily="34" charset="-128"/>
            </a:endParaRPr>
          </a:p>
        </p:txBody>
      </p:sp>
      <p:sp>
        <p:nvSpPr>
          <p:cNvPr id="3" name="タイトル 2">
            <a:extLst>
              <a:ext uri="{FF2B5EF4-FFF2-40B4-BE49-F238E27FC236}">
                <a16:creationId xmlns:a16="http://schemas.microsoft.com/office/drawing/2014/main" id="{F8158099-D630-99D6-54D2-6E722D3EDF07}"/>
              </a:ext>
            </a:extLst>
          </p:cNvPr>
          <p:cNvSpPr>
            <a:spLocks noGrp="1"/>
          </p:cNvSpPr>
          <p:nvPr>
            <p:ph type="title"/>
          </p:nvPr>
        </p:nvSpPr>
        <p:spPr/>
        <p:txBody>
          <a:bodyPr/>
          <a:lstStyle/>
          <a:p>
            <a:r>
              <a:rPr kumimoji="1" lang="ja-JP" altLang="en-US"/>
              <a:t>考察</a:t>
            </a:r>
          </a:p>
        </p:txBody>
      </p:sp>
      <p:sp>
        <p:nvSpPr>
          <p:cNvPr id="10" name="テキスト ボックス 9">
            <a:extLst>
              <a:ext uri="{FF2B5EF4-FFF2-40B4-BE49-F238E27FC236}">
                <a16:creationId xmlns:a16="http://schemas.microsoft.com/office/drawing/2014/main" id="{3FF88952-0EF4-892C-08DC-064A297D9518}"/>
              </a:ext>
            </a:extLst>
          </p:cNvPr>
          <p:cNvSpPr txBox="1"/>
          <p:nvPr/>
        </p:nvSpPr>
        <p:spPr>
          <a:xfrm>
            <a:off x="3060491" y="-1654685"/>
            <a:ext cx="6096000" cy="1708160"/>
          </a:xfrm>
          <a:prstGeom prst="rect">
            <a:avLst/>
          </a:prstGeom>
          <a:noFill/>
        </p:spPr>
        <p:txBody>
          <a:bodyPr wrap="square">
            <a:spAutoFit/>
          </a:bodyPr>
          <a:lstStyle/>
          <a:p>
            <a:pPr>
              <a:lnSpc>
                <a:spcPct val="150000"/>
              </a:lnSpc>
            </a:pPr>
            <a:r>
              <a:rPr lang="ja-JP" altLang="en-US" sz="2400">
                <a:latin typeface="Meiryo" panose="020B0604030504040204" pitchFamily="34" charset="-128"/>
                <a:ea typeface="Meiryo" panose="020B0604030504040204" pitchFamily="34" charset="-128"/>
              </a:rPr>
              <a:t>提案手法を適用することで，ランダム移動と比較して全体スループットが約</a:t>
            </a:r>
            <a:r>
              <a:rPr lang="en-US" altLang="ja-JP" sz="2400">
                <a:latin typeface="Meiryo" panose="020B0604030504040204" pitchFamily="34" charset="-128"/>
                <a:ea typeface="Meiryo" panose="020B0604030504040204" pitchFamily="34" charset="-128"/>
              </a:rPr>
              <a:t>13</a:t>
            </a:r>
            <a:r>
              <a:rPr lang="ja-JP" altLang="en-US" sz="2400">
                <a:latin typeface="Meiryo" panose="020B0604030504040204" pitchFamily="34" charset="-128"/>
                <a:ea typeface="Meiryo" panose="020B0604030504040204" pitchFamily="34" charset="-128"/>
              </a:rPr>
              <a:t>％改善された．</a:t>
            </a:r>
            <a:endParaRPr lang="en-US" altLang="ja-JP" sz="2400">
              <a:latin typeface="Meiryo" panose="020B0604030504040204" pitchFamily="34" charset="-128"/>
              <a:ea typeface="Meiryo" panose="020B0604030504040204" pitchFamily="34" charset="-128"/>
            </a:endParaRPr>
          </a:p>
        </p:txBody>
      </p:sp>
      <p:sp>
        <p:nvSpPr>
          <p:cNvPr id="4" name="テキスト ボックス 3">
            <a:extLst>
              <a:ext uri="{FF2B5EF4-FFF2-40B4-BE49-F238E27FC236}">
                <a16:creationId xmlns:a16="http://schemas.microsoft.com/office/drawing/2014/main" id="{55B53F88-8ACA-F1B5-3442-6E9B3291AF0A}"/>
              </a:ext>
            </a:extLst>
          </p:cNvPr>
          <p:cNvSpPr txBox="1"/>
          <p:nvPr/>
        </p:nvSpPr>
        <p:spPr>
          <a:xfrm>
            <a:off x="322341" y="6928415"/>
            <a:ext cx="1626478" cy="1200329"/>
          </a:xfrm>
          <a:prstGeom prst="rect">
            <a:avLst/>
          </a:prstGeom>
          <a:noFill/>
        </p:spPr>
        <p:txBody>
          <a:bodyPr wrap="square" rtlCol="0">
            <a:spAutoFit/>
          </a:bodyPr>
          <a:lstStyle/>
          <a:p>
            <a:pPr algn="l"/>
            <a:r>
              <a:rPr lang="ja-JP" altLang="en-US">
                <a:latin typeface="Meiryo" panose="020B0604030504040204" pitchFamily="34" charset="-128"/>
                <a:ea typeface="Meiryo" panose="020B0604030504040204" pitchFamily="34" charset="-128"/>
              </a:rPr>
              <a:t>事実から主張できること</a:t>
            </a:r>
            <a:endParaRPr lang="en-US" altLang="ja-JP">
              <a:latin typeface="Meiryo" panose="020B0604030504040204" pitchFamily="34" charset="-128"/>
              <a:ea typeface="Meiryo" panose="020B0604030504040204" pitchFamily="34" charset="-128"/>
            </a:endParaRPr>
          </a:p>
          <a:p>
            <a:pPr algn="l"/>
            <a:r>
              <a:rPr kumimoji="1" lang="ja-JP" altLang="en-US">
                <a:latin typeface="Meiryo" panose="020B0604030504040204" pitchFamily="34" charset="-128"/>
                <a:ea typeface="Meiryo" panose="020B0604030504040204" pitchFamily="34" charset="-128"/>
              </a:rPr>
              <a:t>（仮説の確認など）</a:t>
            </a:r>
          </a:p>
        </p:txBody>
      </p:sp>
      <p:sp>
        <p:nvSpPr>
          <p:cNvPr id="5" name="スライド番号プレースホルダー 4">
            <a:extLst>
              <a:ext uri="{FF2B5EF4-FFF2-40B4-BE49-F238E27FC236}">
                <a16:creationId xmlns:a16="http://schemas.microsoft.com/office/drawing/2014/main" id="{66ACBD03-EB03-59AD-6556-51F0DF43F231}"/>
              </a:ext>
            </a:extLst>
          </p:cNvPr>
          <p:cNvSpPr>
            <a:spLocks noGrp="1"/>
          </p:cNvSpPr>
          <p:nvPr>
            <p:ph type="sldNum" sz="quarter" idx="12"/>
          </p:nvPr>
        </p:nvSpPr>
        <p:spPr/>
        <p:txBody>
          <a:bodyPr/>
          <a:lstStyle/>
          <a:p>
            <a:fld id="{F1CDFA39-16F5-E64D-9D3A-3CE155B62115}" type="slidenum">
              <a:rPr kumimoji="1" lang="ja-JP" altLang="en-US" smtClean="0"/>
              <a:t>10</a:t>
            </a:fld>
            <a:endParaRPr kumimoji="1" lang="ja-JP" altLang="en-US"/>
          </a:p>
        </p:txBody>
      </p:sp>
      <p:sp>
        <p:nvSpPr>
          <p:cNvPr id="6" name="テキスト ボックス 5">
            <a:extLst>
              <a:ext uri="{FF2B5EF4-FFF2-40B4-BE49-F238E27FC236}">
                <a16:creationId xmlns:a16="http://schemas.microsoft.com/office/drawing/2014/main" id="{2A8EB83F-4E9E-8B4B-FFFC-3F3D2139DFB0}"/>
              </a:ext>
            </a:extLst>
          </p:cNvPr>
          <p:cNvSpPr txBox="1"/>
          <p:nvPr/>
        </p:nvSpPr>
        <p:spPr>
          <a:xfrm>
            <a:off x="1474172" y="7448475"/>
            <a:ext cx="9879628" cy="369332"/>
          </a:xfrm>
          <a:prstGeom prst="rect">
            <a:avLst/>
          </a:prstGeom>
          <a:noFill/>
        </p:spPr>
        <p:txBody>
          <a:bodyPr wrap="none" rtlCol="0">
            <a:spAutoFit/>
          </a:bodyPr>
          <a:lstStyle/>
          <a:p>
            <a:pPr algn="l"/>
            <a:r>
              <a:rPr kumimoji="1" lang="ja-JP" altLang="en-US">
                <a:latin typeface="Meiryo" panose="020B0604030504040204" pitchFamily="34" charset="-128"/>
                <a:ea typeface="Meiryo" panose="020B0604030504040204" pitchFamily="34" charset="-128"/>
              </a:rPr>
              <a:t>今回はバンド幅を調和平均で取ったけど，実際は違うのではないか，という議論の余地がある</a:t>
            </a:r>
            <a:endParaRPr kumimoji="1" lang="en-US" altLang="ja-JP">
              <a:latin typeface="Meiryo" panose="020B0604030504040204" pitchFamily="34" charset="-128"/>
              <a:ea typeface="Meiryo" panose="020B0604030504040204" pitchFamily="34" charset="-128"/>
            </a:endParaRPr>
          </a:p>
        </p:txBody>
      </p:sp>
      <p:sp>
        <p:nvSpPr>
          <p:cNvPr id="7" name="角丸四角形 6">
            <a:extLst>
              <a:ext uri="{FF2B5EF4-FFF2-40B4-BE49-F238E27FC236}">
                <a16:creationId xmlns:a16="http://schemas.microsoft.com/office/drawing/2014/main" id="{9B6DE389-D0FE-93FE-3303-01915E082E06}"/>
              </a:ext>
            </a:extLst>
          </p:cNvPr>
          <p:cNvSpPr/>
          <p:nvPr/>
        </p:nvSpPr>
        <p:spPr>
          <a:xfrm>
            <a:off x="1913465" y="7215637"/>
            <a:ext cx="8365067" cy="1951299"/>
          </a:xfrm>
          <a:prstGeom prst="roundRect">
            <a:avLst/>
          </a:prstGeom>
          <a:solidFill>
            <a:schemeClr val="bg1"/>
          </a:solidFill>
          <a:ln w="38100">
            <a:solidFill>
              <a:srgbClr val="00B0F0"/>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a:solidFill>
                  <a:schemeClr val="tx1"/>
                </a:solidFill>
                <a:latin typeface="Meiryo" panose="020B0604030504040204" pitchFamily="34" charset="-128"/>
                <a:ea typeface="Meiryo" panose="020B0604030504040204" pitchFamily="34" charset="-128"/>
              </a:rPr>
              <a:t>ランダムな移動よりも有意にスループットが改善された</a:t>
            </a:r>
            <a:endParaRPr lang="en-US" altLang="ja-JP">
              <a:solidFill>
                <a:schemeClr val="tx1"/>
              </a:solidFill>
              <a:latin typeface="Meiryo" panose="020B0604030504040204" pitchFamily="34" charset="-128"/>
              <a:ea typeface="Meiryo" panose="020B0604030504040204" pitchFamily="34" charset="-128"/>
            </a:endParaRPr>
          </a:p>
          <a:p>
            <a:pPr algn="ctr">
              <a:lnSpc>
                <a:spcPct val="150000"/>
              </a:lnSpc>
            </a:pPr>
            <a:r>
              <a:rPr kumimoji="1" lang="ja-JP" altLang="en-US">
                <a:solidFill>
                  <a:schemeClr val="tx1"/>
                </a:solidFill>
                <a:latin typeface="Meiryo" panose="020B0604030504040204" pitchFamily="34" charset="-128"/>
                <a:ea typeface="Meiryo" panose="020B0604030504040204" pitchFamily="34" charset="-128"/>
              </a:rPr>
              <a:t>閾値ギリギリまで動くユーザの人数は，スループットが改善しきれないユーザの数であるため，出現位置が悪かったユーザの数とも捉えられる</a:t>
            </a:r>
            <a:endParaRPr kumimoji="1" lang="en-US" altLang="ja-JP">
              <a:solidFill>
                <a:schemeClr val="tx1"/>
              </a:solidFill>
              <a:latin typeface="Meiryo" panose="020B0604030504040204" pitchFamily="34" charset="-128"/>
              <a:ea typeface="Meiryo" panose="020B0604030504040204" pitchFamily="34" charset="-128"/>
            </a:endParaRPr>
          </a:p>
          <a:p>
            <a:pPr algn="ctr"/>
            <a:endParaRPr kumimoji="1" lang="ja-JP" altLang="en-US">
              <a:solidFill>
                <a:schemeClr val="tx1"/>
              </a:solidFill>
              <a:latin typeface="Meiryo" panose="020B0604030504040204" pitchFamily="34" charset="-128"/>
              <a:ea typeface="Meiryo" panose="020B0604030504040204" pitchFamily="34" charset="-128"/>
            </a:endParaRPr>
          </a:p>
        </p:txBody>
      </p:sp>
      <p:sp>
        <p:nvSpPr>
          <p:cNvPr id="18" name="円/楕円 17">
            <a:extLst>
              <a:ext uri="{FF2B5EF4-FFF2-40B4-BE49-F238E27FC236}">
                <a16:creationId xmlns:a16="http://schemas.microsoft.com/office/drawing/2014/main" id="{57BB878D-3A8D-7036-B9B7-0B2981D744F3}"/>
              </a:ext>
            </a:extLst>
          </p:cNvPr>
          <p:cNvSpPr/>
          <p:nvPr/>
        </p:nvSpPr>
        <p:spPr>
          <a:xfrm>
            <a:off x="799453" y="1205158"/>
            <a:ext cx="914400" cy="914400"/>
          </a:xfrm>
          <a:prstGeom prst="ellipse">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kumimoji="1" lang="en-US" altLang="ja-JP" sz="2800">
                <a:solidFill>
                  <a:schemeClr val="bg1"/>
                </a:solidFill>
                <a:latin typeface="Meiryo" panose="020B0604030504040204" pitchFamily="34" charset="-128"/>
                <a:ea typeface="Meiryo" panose="020B0604030504040204" pitchFamily="34" charset="-128"/>
              </a:rPr>
              <a:t>01</a:t>
            </a:r>
            <a:endParaRPr kumimoji="1" lang="ja-JP" altLang="en-US" sz="2800">
              <a:solidFill>
                <a:schemeClr val="bg1"/>
              </a:solidFill>
              <a:latin typeface="Meiryo" panose="020B0604030504040204" pitchFamily="34" charset="-128"/>
              <a:ea typeface="Meiryo" panose="020B0604030504040204" pitchFamily="34" charset="-128"/>
            </a:endParaRPr>
          </a:p>
        </p:txBody>
      </p:sp>
      <p:sp>
        <p:nvSpPr>
          <p:cNvPr id="19" name="テキスト ボックス 18">
            <a:extLst>
              <a:ext uri="{FF2B5EF4-FFF2-40B4-BE49-F238E27FC236}">
                <a16:creationId xmlns:a16="http://schemas.microsoft.com/office/drawing/2014/main" id="{B1B38F47-2423-F69C-73F3-439BC4883D9D}"/>
              </a:ext>
            </a:extLst>
          </p:cNvPr>
          <p:cNvSpPr txBox="1"/>
          <p:nvPr/>
        </p:nvSpPr>
        <p:spPr>
          <a:xfrm>
            <a:off x="799453" y="2267084"/>
            <a:ext cx="10131626" cy="515526"/>
          </a:xfrm>
          <a:prstGeom prst="rect">
            <a:avLst/>
          </a:prstGeom>
          <a:noFill/>
        </p:spPr>
        <p:txBody>
          <a:bodyPr wrap="square" rtlCol="0">
            <a:spAutoFit/>
          </a:bodyPr>
          <a:lstStyle/>
          <a:p>
            <a:pPr algn="l">
              <a:lnSpc>
                <a:spcPct val="150000"/>
              </a:lnSpc>
            </a:pPr>
            <a:r>
              <a:rPr kumimoji="1" lang="ja-JP" altLang="en-US" sz="2000">
                <a:latin typeface="Meiryo" panose="020B0604030504040204" pitchFamily="34" charset="-128"/>
                <a:ea typeface="Meiryo" panose="020B0604030504040204" pitchFamily="34" charset="-128"/>
              </a:rPr>
              <a:t>ランダムな移動よりも提案手法の方がスループットを改善でき，移動距離も抑えられる</a:t>
            </a:r>
          </a:p>
        </p:txBody>
      </p:sp>
      <p:sp>
        <p:nvSpPr>
          <p:cNvPr id="20" name="円/楕円 19">
            <a:extLst>
              <a:ext uri="{FF2B5EF4-FFF2-40B4-BE49-F238E27FC236}">
                <a16:creationId xmlns:a16="http://schemas.microsoft.com/office/drawing/2014/main" id="{9D9EF1C5-5F1B-C07D-8B2F-6B1374F3A711}"/>
              </a:ext>
            </a:extLst>
          </p:cNvPr>
          <p:cNvSpPr/>
          <p:nvPr/>
        </p:nvSpPr>
        <p:spPr>
          <a:xfrm>
            <a:off x="737033" y="4029398"/>
            <a:ext cx="914400" cy="914400"/>
          </a:xfrm>
          <a:prstGeom prst="ellipse">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kumimoji="1" lang="en-US" altLang="ja-JP" sz="2800">
                <a:solidFill>
                  <a:schemeClr val="bg1"/>
                </a:solidFill>
                <a:latin typeface="Meiryo" panose="020B0604030504040204" pitchFamily="34" charset="-128"/>
                <a:ea typeface="Meiryo" panose="020B0604030504040204" pitchFamily="34" charset="-128"/>
              </a:rPr>
              <a:t>02</a:t>
            </a:r>
            <a:endParaRPr kumimoji="1" lang="ja-JP" altLang="en-US" sz="2800">
              <a:solidFill>
                <a:schemeClr val="bg1"/>
              </a:solidFill>
              <a:latin typeface="Meiryo" panose="020B0604030504040204" pitchFamily="34" charset="-128"/>
              <a:ea typeface="Meiryo" panose="020B0604030504040204" pitchFamily="34" charset="-128"/>
            </a:endParaRPr>
          </a:p>
        </p:txBody>
      </p:sp>
      <p:sp>
        <p:nvSpPr>
          <p:cNvPr id="21" name="テキスト ボックス 20">
            <a:extLst>
              <a:ext uri="{FF2B5EF4-FFF2-40B4-BE49-F238E27FC236}">
                <a16:creationId xmlns:a16="http://schemas.microsoft.com/office/drawing/2014/main" id="{6C4A1217-1CFE-A95C-21BF-DE846FDADD60}"/>
              </a:ext>
            </a:extLst>
          </p:cNvPr>
          <p:cNvSpPr txBox="1"/>
          <p:nvPr/>
        </p:nvSpPr>
        <p:spPr>
          <a:xfrm>
            <a:off x="1045029" y="4885647"/>
            <a:ext cx="9146218" cy="515526"/>
          </a:xfrm>
          <a:prstGeom prst="rect">
            <a:avLst/>
          </a:prstGeom>
          <a:noFill/>
        </p:spPr>
        <p:txBody>
          <a:bodyPr wrap="square" rtlCol="0">
            <a:spAutoFit/>
          </a:bodyPr>
          <a:lstStyle/>
          <a:p>
            <a:pPr algn="l">
              <a:lnSpc>
                <a:spcPct val="150000"/>
              </a:lnSpc>
            </a:pPr>
            <a:r>
              <a:rPr kumimoji="1" lang="ja-JP" altLang="en-US" sz="2000">
                <a:latin typeface="Meiryo" panose="020B0604030504040204" pitchFamily="34" charset="-128"/>
                <a:ea typeface="Meiryo" panose="020B0604030504040204" pitchFamily="34" charset="-128"/>
              </a:rPr>
              <a:t>初期位置によっては</a:t>
            </a:r>
            <a:r>
              <a:rPr kumimoji="1" lang="en-US" altLang="ja-JP" sz="2000">
                <a:latin typeface="Meiryo" panose="020B0604030504040204" pitchFamily="34" charset="-128"/>
                <a:ea typeface="Meiryo" panose="020B0604030504040204" pitchFamily="34" charset="-128"/>
              </a:rPr>
              <a:t>15m</a:t>
            </a:r>
            <a:r>
              <a:rPr kumimoji="1" lang="ja-JP" altLang="en-US" sz="2000">
                <a:latin typeface="Meiryo" panose="020B0604030504040204" pitchFamily="34" charset="-128"/>
                <a:ea typeface="Meiryo" panose="020B0604030504040204" pitchFamily="34" charset="-128"/>
              </a:rPr>
              <a:t>移動しても要求スループットに達せない場合がある</a:t>
            </a:r>
          </a:p>
        </p:txBody>
      </p:sp>
      <p:sp>
        <p:nvSpPr>
          <p:cNvPr id="25" name="右矢印 24">
            <a:extLst>
              <a:ext uri="{FF2B5EF4-FFF2-40B4-BE49-F238E27FC236}">
                <a16:creationId xmlns:a16="http://schemas.microsoft.com/office/drawing/2014/main" id="{827E7D28-5A82-B2C0-27F2-85DAE25BC0F6}"/>
              </a:ext>
            </a:extLst>
          </p:cNvPr>
          <p:cNvSpPr/>
          <p:nvPr/>
        </p:nvSpPr>
        <p:spPr>
          <a:xfrm>
            <a:off x="1078315" y="3023210"/>
            <a:ext cx="978408" cy="484632"/>
          </a:xfrm>
          <a:prstGeom prst="rightArrow">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800">
              <a:solidFill>
                <a:schemeClr val="tx1"/>
              </a:solidFill>
              <a:latin typeface="Meiryo" panose="020B0604030504040204" pitchFamily="34" charset="-128"/>
              <a:ea typeface="Meiryo" panose="020B0604030504040204" pitchFamily="34" charset="-128"/>
            </a:endParaRPr>
          </a:p>
        </p:txBody>
      </p:sp>
      <p:sp>
        <p:nvSpPr>
          <p:cNvPr id="26" name="テキスト ボックス 25">
            <a:extLst>
              <a:ext uri="{FF2B5EF4-FFF2-40B4-BE49-F238E27FC236}">
                <a16:creationId xmlns:a16="http://schemas.microsoft.com/office/drawing/2014/main" id="{BB19C5F1-0304-AA76-9C28-EFF3AE2BDFA7}"/>
              </a:ext>
            </a:extLst>
          </p:cNvPr>
          <p:cNvSpPr txBox="1"/>
          <p:nvPr/>
        </p:nvSpPr>
        <p:spPr>
          <a:xfrm>
            <a:off x="2122684" y="3034694"/>
            <a:ext cx="7571303" cy="461665"/>
          </a:xfrm>
          <a:prstGeom prst="rect">
            <a:avLst/>
          </a:prstGeom>
          <a:noFill/>
        </p:spPr>
        <p:txBody>
          <a:bodyPr wrap="none" rtlCol="0">
            <a:spAutoFit/>
          </a:bodyPr>
          <a:lstStyle/>
          <a:p>
            <a:pPr algn="l"/>
            <a:r>
              <a:rPr kumimoji="1" lang="ja-JP" altLang="en-US" sz="2400">
                <a:latin typeface="Meiryo" panose="020B0604030504040204" pitchFamily="34" charset="-128"/>
                <a:ea typeface="Meiryo" panose="020B0604030504040204" pitchFamily="34" charset="-128"/>
              </a:rPr>
              <a:t>スループットと移動距離の改善にはランダムより有効</a:t>
            </a:r>
          </a:p>
        </p:txBody>
      </p:sp>
      <p:sp>
        <p:nvSpPr>
          <p:cNvPr id="27" name="右矢印 26">
            <a:extLst>
              <a:ext uri="{FF2B5EF4-FFF2-40B4-BE49-F238E27FC236}">
                <a16:creationId xmlns:a16="http://schemas.microsoft.com/office/drawing/2014/main" id="{3437FC45-6923-A335-21C0-03608C912858}"/>
              </a:ext>
            </a:extLst>
          </p:cNvPr>
          <p:cNvSpPr/>
          <p:nvPr/>
        </p:nvSpPr>
        <p:spPr>
          <a:xfrm>
            <a:off x="1224649" y="5554424"/>
            <a:ext cx="978408" cy="484632"/>
          </a:xfrm>
          <a:prstGeom prst="rightArrow">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800">
              <a:solidFill>
                <a:schemeClr val="tx1"/>
              </a:solidFill>
              <a:latin typeface="Meiryo" panose="020B0604030504040204" pitchFamily="34" charset="-128"/>
              <a:ea typeface="Meiryo" panose="020B0604030504040204" pitchFamily="34" charset="-128"/>
            </a:endParaRPr>
          </a:p>
        </p:txBody>
      </p:sp>
      <p:sp>
        <p:nvSpPr>
          <p:cNvPr id="28" name="テキスト ボックス 27">
            <a:extLst>
              <a:ext uri="{FF2B5EF4-FFF2-40B4-BE49-F238E27FC236}">
                <a16:creationId xmlns:a16="http://schemas.microsoft.com/office/drawing/2014/main" id="{CC404B63-03FC-3ED5-06AA-A49C37C2500A}"/>
              </a:ext>
            </a:extLst>
          </p:cNvPr>
          <p:cNvSpPr txBox="1"/>
          <p:nvPr/>
        </p:nvSpPr>
        <p:spPr>
          <a:xfrm>
            <a:off x="2294151" y="5601697"/>
            <a:ext cx="8802410" cy="461665"/>
          </a:xfrm>
          <a:prstGeom prst="rect">
            <a:avLst/>
          </a:prstGeom>
          <a:noFill/>
        </p:spPr>
        <p:txBody>
          <a:bodyPr wrap="none" rtlCol="0">
            <a:spAutoFit/>
          </a:bodyPr>
          <a:lstStyle/>
          <a:p>
            <a:pPr algn="l"/>
            <a:r>
              <a:rPr lang="ja-JP" altLang="en-US" sz="2400">
                <a:latin typeface="Meiryo" panose="020B0604030504040204" pitchFamily="34" charset="-128"/>
                <a:ea typeface="Meiryo" panose="020B0604030504040204" pitchFamily="34" charset="-128"/>
              </a:rPr>
              <a:t>移動してもスループットの最大化に至らない場合の対策が必要</a:t>
            </a:r>
            <a:endParaRPr kumimoji="1" lang="ja-JP" altLang="en-US" sz="240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3103250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7209C25D-4CF3-BE64-F0D0-27BD26BE0DAD}"/>
              </a:ext>
            </a:extLst>
          </p:cNvPr>
          <p:cNvSpPr>
            <a:spLocks noGrp="1"/>
          </p:cNvSpPr>
          <p:nvPr>
            <p:ph idx="1"/>
          </p:nvPr>
        </p:nvSpPr>
        <p:spPr>
          <a:xfrm>
            <a:off x="4197926" y="7661564"/>
            <a:ext cx="7071207" cy="1548670"/>
          </a:xfrm>
        </p:spPr>
        <p:txBody>
          <a:bodyPr/>
          <a:lstStyle/>
          <a:p>
            <a:r>
              <a:rPr kumimoji="1" lang="ja-JP" altLang="en-US"/>
              <a:t>まとめ</a:t>
            </a:r>
            <a:endParaRPr kumimoji="1" lang="en-US" altLang="ja-JP"/>
          </a:p>
          <a:p>
            <a:r>
              <a:rPr lang="ja-JP" altLang="en-US"/>
              <a:t>今日の話が全部わかるように書く</a:t>
            </a:r>
            <a:endParaRPr kumimoji="1" lang="ja-JP" altLang="en-US"/>
          </a:p>
        </p:txBody>
      </p:sp>
      <p:sp>
        <p:nvSpPr>
          <p:cNvPr id="3" name="タイトル 2">
            <a:extLst>
              <a:ext uri="{FF2B5EF4-FFF2-40B4-BE49-F238E27FC236}">
                <a16:creationId xmlns:a16="http://schemas.microsoft.com/office/drawing/2014/main" id="{1FFD4325-A6E9-70D9-2274-C1A6D1FC3775}"/>
              </a:ext>
            </a:extLst>
          </p:cNvPr>
          <p:cNvSpPr>
            <a:spLocks noGrp="1"/>
          </p:cNvSpPr>
          <p:nvPr>
            <p:ph type="title"/>
          </p:nvPr>
        </p:nvSpPr>
        <p:spPr/>
        <p:txBody>
          <a:bodyPr/>
          <a:lstStyle/>
          <a:p>
            <a:r>
              <a:rPr kumimoji="1" lang="ja-JP" altLang="en-US"/>
              <a:t>まとめと今後の課題</a:t>
            </a:r>
          </a:p>
        </p:txBody>
      </p:sp>
      <p:sp>
        <p:nvSpPr>
          <p:cNvPr id="5" name="スライド番号プレースホルダー 4">
            <a:extLst>
              <a:ext uri="{FF2B5EF4-FFF2-40B4-BE49-F238E27FC236}">
                <a16:creationId xmlns:a16="http://schemas.microsoft.com/office/drawing/2014/main" id="{74A0C142-73FF-EDB1-7103-9BD8C9DB555A}"/>
              </a:ext>
            </a:extLst>
          </p:cNvPr>
          <p:cNvSpPr>
            <a:spLocks noGrp="1"/>
          </p:cNvSpPr>
          <p:nvPr>
            <p:ph type="sldNum" sz="quarter" idx="12"/>
          </p:nvPr>
        </p:nvSpPr>
        <p:spPr/>
        <p:txBody>
          <a:bodyPr/>
          <a:lstStyle/>
          <a:p>
            <a:fld id="{F1CDFA39-16F5-E64D-9D3A-3CE155B62115}" type="slidenum">
              <a:rPr kumimoji="1" lang="ja-JP" altLang="en-US" smtClean="0"/>
              <a:t>11</a:t>
            </a:fld>
            <a:endParaRPr kumimoji="1" lang="ja-JP" altLang="en-US"/>
          </a:p>
        </p:txBody>
      </p:sp>
      <p:sp>
        <p:nvSpPr>
          <p:cNvPr id="7" name="角丸四角形 6">
            <a:extLst>
              <a:ext uri="{FF2B5EF4-FFF2-40B4-BE49-F238E27FC236}">
                <a16:creationId xmlns:a16="http://schemas.microsoft.com/office/drawing/2014/main" id="{3B5B0935-4F8D-5E6C-FAC0-7DF816E49185}"/>
              </a:ext>
            </a:extLst>
          </p:cNvPr>
          <p:cNvSpPr/>
          <p:nvPr/>
        </p:nvSpPr>
        <p:spPr>
          <a:xfrm>
            <a:off x="449704" y="4527358"/>
            <a:ext cx="11500991" cy="1828992"/>
          </a:xfrm>
          <a:prstGeom prst="roundRect">
            <a:avLst/>
          </a:prstGeom>
          <a:solidFill>
            <a:schemeClr val="bg1"/>
          </a:solidFill>
          <a:ln w="38100">
            <a:solidFill>
              <a:srgbClr val="FF424E"/>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 typeface="Arial" panose="020B0604020202020204" pitchFamily="34" charset="0"/>
              <a:buChar char="•"/>
            </a:pPr>
            <a:r>
              <a:rPr lang="en-US" altLang="ja-JP" sz="2400" dirty="0">
                <a:solidFill>
                  <a:schemeClr val="tx1"/>
                </a:solidFill>
                <a:latin typeface="Meiryo" panose="020B0604030504040204" pitchFamily="34" charset="-128"/>
                <a:ea typeface="Meiryo" panose="020B0604030504040204" pitchFamily="34" charset="-128"/>
              </a:rPr>
              <a:t>Miyata</a:t>
            </a:r>
            <a:r>
              <a:rPr lang="ja-JP" altLang="en-US" sz="2400">
                <a:solidFill>
                  <a:schemeClr val="tx1"/>
                </a:solidFill>
                <a:latin typeface="Meiryo" panose="020B0604030504040204" pitchFamily="34" charset="-128"/>
                <a:ea typeface="Meiryo" panose="020B0604030504040204" pitchFamily="34" charset="-128"/>
              </a:rPr>
              <a:t>らの手法との比較</a:t>
            </a:r>
            <a:endParaRPr lang="en-US" altLang="ja-JP" sz="2400" dirty="0">
              <a:solidFill>
                <a:schemeClr val="tx1"/>
              </a:solidFill>
              <a:latin typeface="Meiryo" panose="020B0604030504040204" pitchFamily="34" charset="-128"/>
              <a:ea typeface="Meiryo" panose="020B0604030504040204" pitchFamily="34" charset="-128"/>
            </a:endParaRPr>
          </a:p>
          <a:p>
            <a:pPr marL="285750" indent="-285750">
              <a:lnSpc>
                <a:spcPct val="150000"/>
              </a:lnSpc>
              <a:buFont typeface="Arial" panose="020B0604020202020204" pitchFamily="34" charset="0"/>
              <a:buChar char="•"/>
            </a:pPr>
            <a:r>
              <a:rPr lang="ja-JP" altLang="en-US" sz="2400">
                <a:solidFill>
                  <a:schemeClr val="tx1"/>
                </a:solidFill>
                <a:latin typeface="Meiryo" panose="020B0604030504040204" pitchFamily="34" charset="-128"/>
                <a:ea typeface="Meiryo" panose="020B0604030504040204" pitchFamily="34" charset="-128"/>
              </a:rPr>
              <a:t>ユーザが正確かつ簡単に自身の位置を申告する仕組みを考える</a:t>
            </a:r>
            <a:endParaRPr lang="en-US" altLang="ja-JP" sz="2400" dirty="0">
              <a:solidFill>
                <a:schemeClr val="tx1"/>
              </a:solidFill>
              <a:latin typeface="Meiryo" panose="020B0604030504040204" pitchFamily="34" charset="-128"/>
              <a:ea typeface="Meiryo" panose="020B0604030504040204" pitchFamily="34" charset="-128"/>
            </a:endParaRPr>
          </a:p>
          <a:p>
            <a:pPr marL="285750" indent="-285750">
              <a:lnSpc>
                <a:spcPct val="150000"/>
              </a:lnSpc>
              <a:buFont typeface="Arial" panose="020B0604020202020204" pitchFamily="34" charset="0"/>
              <a:buChar char="•"/>
            </a:pPr>
            <a:r>
              <a:rPr lang="ja-JP" altLang="en-US" sz="2400">
                <a:solidFill>
                  <a:schemeClr val="tx1"/>
                </a:solidFill>
                <a:latin typeface="Meiryo" panose="020B0604030504040204" pitchFamily="34" charset="-128"/>
                <a:ea typeface="Meiryo" panose="020B0604030504040204" pitchFamily="34" charset="-128"/>
              </a:rPr>
              <a:t>移動してもスループットの最大化に至らない場合の対策</a:t>
            </a:r>
            <a:endParaRPr lang="en-US" altLang="ja-JP" sz="2400" dirty="0">
              <a:solidFill>
                <a:schemeClr val="tx1"/>
              </a:solidFill>
              <a:latin typeface="Meiryo" panose="020B0604030504040204" pitchFamily="34" charset="-128"/>
              <a:ea typeface="Meiryo" panose="020B0604030504040204" pitchFamily="34" charset="-128"/>
            </a:endParaRPr>
          </a:p>
        </p:txBody>
      </p:sp>
      <p:sp>
        <p:nvSpPr>
          <p:cNvPr id="8" name="角丸四角形 7">
            <a:extLst>
              <a:ext uri="{FF2B5EF4-FFF2-40B4-BE49-F238E27FC236}">
                <a16:creationId xmlns:a16="http://schemas.microsoft.com/office/drawing/2014/main" id="{3ABBC602-F182-A96D-A8FE-6DEE0C893D12}"/>
              </a:ext>
            </a:extLst>
          </p:cNvPr>
          <p:cNvSpPr/>
          <p:nvPr/>
        </p:nvSpPr>
        <p:spPr>
          <a:xfrm>
            <a:off x="449704" y="1558979"/>
            <a:ext cx="11500991" cy="2603254"/>
          </a:xfrm>
          <a:prstGeom prst="roundRect">
            <a:avLst/>
          </a:prstGeom>
          <a:solidFill>
            <a:schemeClr val="bg1"/>
          </a:solidFill>
          <a:ln w="38100">
            <a:solidFill>
              <a:srgbClr val="00B0F0"/>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en-US" altLang="ja-JP" sz="2400" dirty="0">
                <a:solidFill>
                  <a:sysClr val="windowText" lastClr="000000"/>
                </a:solidFill>
                <a:latin typeface="Meiryo" panose="020B0604030504040204" pitchFamily="34" charset="-128"/>
                <a:ea typeface="Meiryo" panose="020B0604030504040204" pitchFamily="34" charset="-128"/>
              </a:rPr>
              <a:t>Wi-Fi</a:t>
            </a:r>
            <a:r>
              <a:rPr kumimoji="1" lang="ja-JP" altLang="en-US" sz="2400">
                <a:solidFill>
                  <a:sysClr val="windowText" lastClr="000000"/>
                </a:solidFill>
                <a:latin typeface="Meiryo" panose="020B0604030504040204" pitchFamily="34" charset="-128"/>
                <a:ea typeface="Meiryo" panose="020B0604030504040204" pitchFamily="34" charset="-128"/>
              </a:rPr>
              <a:t>の通信環境改善について，従来の管理者側のアプローチではなく利用者側からのアプローチに注目した</a:t>
            </a:r>
            <a:r>
              <a:rPr kumimoji="1" lang="ja-JP" altLang="en-US" sz="2400" b="1">
                <a:solidFill>
                  <a:sysClr val="windowText" lastClr="000000"/>
                </a:solidFill>
                <a:latin typeface="Meiryo" panose="020B0604030504040204" pitchFamily="34" charset="-128"/>
                <a:ea typeface="Meiryo" panose="020B0604030504040204" pitchFamily="34" charset="-128"/>
              </a:rPr>
              <a:t>消極的移動</a:t>
            </a:r>
            <a:r>
              <a:rPr kumimoji="1" lang="ja-JP" altLang="en-US" sz="2400">
                <a:solidFill>
                  <a:sysClr val="windowText" lastClr="000000"/>
                </a:solidFill>
                <a:latin typeface="Meiryo" panose="020B0604030504040204" pitchFamily="34" charset="-128"/>
                <a:ea typeface="Meiryo" panose="020B0604030504040204" pitchFamily="34" charset="-128"/>
              </a:rPr>
              <a:t>のための手法を考案した．</a:t>
            </a:r>
            <a:br>
              <a:rPr kumimoji="1" lang="en-US" altLang="ja-JP" sz="2400" dirty="0">
                <a:solidFill>
                  <a:sysClr val="windowText" lastClr="000000"/>
                </a:solidFill>
                <a:latin typeface="Meiryo" panose="020B0604030504040204" pitchFamily="34" charset="-128"/>
                <a:ea typeface="Meiryo" panose="020B0604030504040204" pitchFamily="34" charset="-128"/>
              </a:rPr>
            </a:br>
            <a:r>
              <a:rPr lang="ja-JP" altLang="en-US" sz="2400" b="1">
                <a:solidFill>
                  <a:sysClr val="windowText" lastClr="000000"/>
                </a:solidFill>
                <a:latin typeface="Meiryo" panose="020B0604030504040204" pitchFamily="34" charset="-128"/>
                <a:ea typeface="Meiryo" panose="020B0604030504040204" pitchFamily="34" charset="-128"/>
              </a:rPr>
              <a:t>シミュレーション</a:t>
            </a:r>
            <a:r>
              <a:rPr lang="ja-JP" altLang="en-US" sz="2400">
                <a:solidFill>
                  <a:sysClr val="windowText" lastClr="000000"/>
                </a:solidFill>
                <a:latin typeface="Meiryo" panose="020B0604030504040204" pitchFamily="34" charset="-128"/>
                <a:ea typeface="Meiryo" panose="020B0604030504040204" pitchFamily="34" charset="-128"/>
              </a:rPr>
              <a:t>の結果から，スループットは</a:t>
            </a:r>
            <a:r>
              <a:rPr lang="ja-JP" altLang="en-US" sz="2400" b="1">
                <a:solidFill>
                  <a:sysClr val="windowText" lastClr="000000"/>
                </a:solidFill>
                <a:latin typeface="Meiryo" panose="020B0604030504040204" pitchFamily="34" charset="-128"/>
                <a:ea typeface="Meiryo" panose="020B0604030504040204" pitchFamily="34" charset="-128"/>
              </a:rPr>
              <a:t>ランダム移動よりも改善</a:t>
            </a:r>
            <a:r>
              <a:rPr lang="ja-JP" altLang="en-US" sz="2400">
                <a:solidFill>
                  <a:sysClr val="windowText" lastClr="000000"/>
                </a:solidFill>
                <a:latin typeface="Meiryo" panose="020B0604030504040204" pitchFamily="34" charset="-128"/>
                <a:ea typeface="Meiryo" panose="020B0604030504040204" pitchFamily="34" charset="-128"/>
              </a:rPr>
              <a:t>された．</a:t>
            </a:r>
            <a:endParaRPr kumimoji="1" lang="en-US" altLang="ja-JP" sz="2400" dirty="0">
              <a:solidFill>
                <a:sysClr val="windowText" lastClr="000000"/>
              </a:solidFill>
              <a:latin typeface="Meiryo" panose="020B0604030504040204" pitchFamily="34" charset="-128"/>
              <a:ea typeface="Meiryo" panose="020B0604030504040204" pitchFamily="34" charset="-128"/>
            </a:endParaRPr>
          </a:p>
        </p:txBody>
      </p:sp>
      <p:sp>
        <p:nvSpPr>
          <p:cNvPr id="9" name="テキスト ボックス 8">
            <a:extLst>
              <a:ext uri="{FF2B5EF4-FFF2-40B4-BE49-F238E27FC236}">
                <a16:creationId xmlns:a16="http://schemas.microsoft.com/office/drawing/2014/main" id="{7FD7F162-5D35-2A7B-C239-ECFEB25E18A2}"/>
              </a:ext>
            </a:extLst>
          </p:cNvPr>
          <p:cNvSpPr txBox="1"/>
          <p:nvPr/>
        </p:nvSpPr>
        <p:spPr>
          <a:xfrm>
            <a:off x="1461852" y="1357646"/>
            <a:ext cx="1261884" cy="523220"/>
          </a:xfrm>
          <a:prstGeom prst="rect">
            <a:avLst/>
          </a:prstGeom>
          <a:solidFill>
            <a:schemeClr val="bg1"/>
          </a:solidFill>
        </p:spPr>
        <p:txBody>
          <a:bodyPr wrap="none" rtlCol="0">
            <a:spAutoFit/>
          </a:bodyPr>
          <a:lstStyle/>
          <a:p>
            <a:pPr algn="l"/>
            <a:r>
              <a:rPr kumimoji="1" lang="ja-JP" altLang="en-US" sz="2800" b="1">
                <a:latin typeface="Meiryo" panose="020B0604030504040204" pitchFamily="34" charset="-128"/>
                <a:ea typeface="Meiryo" panose="020B0604030504040204" pitchFamily="34" charset="-128"/>
              </a:rPr>
              <a:t>まとめ</a:t>
            </a:r>
          </a:p>
        </p:txBody>
      </p:sp>
      <p:sp>
        <p:nvSpPr>
          <p:cNvPr id="10" name="テキスト ボックス 9">
            <a:extLst>
              <a:ext uri="{FF2B5EF4-FFF2-40B4-BE49-F238E27FC236}">
                <a16:creationId xmlns:a16="http://schemas.microsoft.com/office/drawing/2014/main" id="{937EA8D9-F1B2-F6A3-8E9C-B2F43607B253}"/>
              </a:ext>
            </a:extLst>
          </p:cNvPr>
          <p:cNvSpPr txBox="1"/>
          <p:nvPr/>
        </p:nvSpPr>
        <p:spPr>
          <a:xfrm>
            <a:off x="969818" y="4233726"/>
            <a:ext cx="1980029" cy="523220"/>
          </a:xfrm>
          <a:prstGeom prst="rect">
            <a:avLst/>
          </a:prstGeom>
          <a:solidFill>
            <a:schemeClr val="bg1"/>
          </a:solidFill>
        </p:spPr>
        <p:txBody>
          <a:bodyPr wrap="none" rtlCol="0">
            <a:spAutoFit/>
          </a:bodyPr>
          <a:lstStyle/>
          <a:p>
            <a:pPr algn="l"/>
            <a:r>
              <a:rPr kumimoji="1" lang="ja-JP" altLang="en-US" sz="2800" b="1">
                <a:latin typeface="Meiryo" panose="020B0604030504040204" pitchFamily="34" charset="-128"/>
                <a:ea typeface="Meiryo" panose="020B0604030504040204" pitchFamily="34" charset="-128"/>
              </a:rPr>
              <a:t>今後の課題</a:t>
            </a:r>
          </a:p>
        </p:txBody>
      </p:sp>
    </p:spTree>
    <p:extLst>
      <p:ext uri="{BB962C8B-B14F-4D97-AF65-F5344CB8AC3E}">
        <p14:creationId xmlns:p14="http://schemas.microsoft.com/office/powerpoint/2010/main" val="1820007385"/>
      </p:ext>
    </p:extLst>
  </p:cSld>
  <p:clrMapOvr>
    <a:masterClrMapping/>
  </p:clrMapOvr>
  <p:extLst>
    <p:ext uri="{6950BFC3-D8DA-4A85-94F7-54DA5524770B}">
      <p188:commentRel xmlns:p188="http://schemas.microsoft.com/office/powerpoint/2018/8/main" r:id="rId2"/>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角丸四角形 42">
            <a:extLst>
              <a:ext uri="{FF2B5EF4-FFF2-40B4-BE49-F238E27FC236}">
                <a16:creationId xmlns:a16="http://schemas.microsoft.com/office/drawing/2014/main" id="{74D5C896-1F32-B547-D31F-0AD2502242CC}"/>
              </a:ext>
            </a:extLst>
          </p:cNvPr>
          <p:cNvSpPr/>
          <p:nvPr/>
        </p:nvSpPr>
        <p:spPr>
          <a:xfrm>
            <a:off x="449704" y="2432757"/>
            <a:ext cx="11021150" cy="4183590"/>
          </a:xfrm>
          <a:prstGeom prst="roundRect">
            <a:avLst/>
          </a:prstGeom>
          <a:solidFill>
            <a:schemeClr val="bg1"/>
          </a:solidFill>
          <a:ln>
            <a:solidFill>
              <a:srgbClr val="FFBF1A"/>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ja-JP" altLang="en-US" sz="2000">
              <a:solidFill>
                <a:schemeClr val="tx1"/>
              </a:solidFill>
              <a:latin typeface="Meiryo" panose="020B0604030504040204" pitchFamily="34" charset="-128"/>
              <a:ea typeface="Meiryo" panose="020B0604030504040204" pitchFamily="34" charset="-128"/>
            </a:endParaRPr>
          </a:p>
        </p:txBody>
      </p:sp>
      <p:sp>
        <p:nvSpPr>
          <p:cNvPr id="3" name="タイトル 2">
            <a:extLst>
              <a:ext uri="{FF2B5EF4-FFF2-40B4-BE49-F238E27FC236}">
                <a16:creationId xmlns:a16="http://schemas.microsoft.com/office/drawing/2014/main" id="{CD10DE8D-D742-4D49-B783-FE3686A27C13}"/>
              </a:ext>
            </a:extLst>
          </p:cNvPr>
          <p:cNvSpPr>
            <a:spLocks noGrp="1"/>
          </p:cNvSpPr>
          <p:nvPr>
            <p:ph type="title"/>
          </p:nvPr>
        </p:nvSpPr>
        <p:spPr/>
        <p:txBody>
          <a:bodyPr>
            <a:normAutofit/>
          </a:bodyPr>
          <a:lstStyle/>
          <a:p>
            <a:r>
              <a:rPr kumimoji="1" lang="ja-JP" altLang="en-US"/>
              <a:t>背景</a:t>
            </a:r>
            <a:r>
              <a:rPr kumimoji="1" lang="en-US" altLang="ja-JP"/>
              <a:t>① - </a:t>
            </a:r>
            <a:r>
              <a:rPr kumimoji="1" lang="ja-JP" altLang="en-US"/>
              <a:t>エンタープライズ無線</a:t>
            </a:r>
            <a:r>
              <a:rPr kumimoji="1" lang="en-US" altLang="ja-JP"/>
              <a:t>LAN</a:t>
            </a:r>
            <a:r>
              <a:rPr kumimoji="1" lang="ja-JP" altLang="en-US"/>
              <a:t>環境の課題</a:t>
            </a:r>
          </a:p>
        </p:txBody>
      </p:sp>
      <p:sp>
        <p:nvSpPr>
          <p:cNvPr id="5" name="テキスト ボックス 4">
            <a:extLst>
              <a:ext uri="{FF2B5EF4-FFF2-40B4-BE49-F238E27FC236}">
                <a16:creationId xmlns:a16="http://schemas.microsoft.com/office/drawing/2014/main" id="{07539063-D6C4-4B78-4924-FDB9FCED25A7}"/>
              </a:ext>
            </a:extLst>
          </p:cNvPr>
          <p:cNvSpPr txBox="1"/>
          <p:nvPr/>
        </p:nvSpPr>
        <p:spPr>
          <a:xfrm>
            <a:off x="490716" y="1446037"/>
            <a:ext cx="11317575" cy="461665"/>
          </a:xfrm>
          <a:prstGeom prst="rect">
            <a:avLst/>
          </a:prstGeom>
          <a:noFill/>
        </p:spPr>
        <p:txBody>
          <a:bodyPr wrap="square">
            <a:spAutoFit/>
          </a:bodyPr>
          <a:lstStyle/>
          <a:p>
            <a:r>
              <a:rPr kumimoji="1" lang="ja-JP" altLang="en-US" sz="2400">
                <a:latin typeface="Meiryo" panose="020B0604030504040204" pitchFamily="34" charset="-128"/>
                <a:ea typeface="Meiryo" panose="020B0604030504040204" pitchFamily="34" charset="-128"/>
              </a:rPr>
              <a:t>人が大勢集まる場所で無線</a:t>
            </a:r>
            <a:r>
              <a:rPr kumimoji="1" lang="en-US" altLang="ja-JP" sz="2400">
                <a:latin typeface="Meiryo" panose="020B0604030504040204" pitchFamily="34" charset="-128"/>
                <a:ea typeface="Meiryo" panose="020B0604030504040204" pitchFamily="34" charset="-128"/>
              </a:rPr>
              <a:t>LAN</a:t>
            </a:r>
            <a:r>
              <a:rPr kumimoji="1" lang="ja-JP" altLang="en-US" sz="2400">
                <a:latin typeface="Meiryo" panose="020B0604030504040204" pitchFamily="34" charset="-128"/>
                <a:ea typeface="Meiryo" panose="020B0604030504040204" pitchFamily="34" charset="-128"/>
              </a:rPr>
              <a:t>環境を</a:t>
            </a:r>
            <a:r>
              <a:rPr lang="ja-JP" altLang="en-US" sz="2400">
                <a:latin typeface="Meiryo" panose="020B0604030504040204" pitchFamily="34" charset="-128"/>
                <a:ea typeface="Meiryo" panose="020B0604030504040204" pitchFamily="34" charset="-128"/>
              </a:rPr>
              <a:t>利用者全員に快適に提供することは難しい</a:t>
            </a:r>
            <a:endParaRPr lang="en-US" altLang="ja-JP" sz="2400">
              <a:latin typeface="Meiryo" panose="020B0604030504040204" pitchFamily="34" charset="-128"/>
              <a:ea typeface="Meiryo" panose="020B0604030504040204" pitchFamily="34" charset="-128"/>
            </a:endParaRPr>
          </a:p>
        </p:txBody>
      </p:sp>
      <p:sp>
        <p:nvSpPr>
          <p:cNvPr id="29" name="テキスト ボックス 28">
            <a:extLst>
              <a:ext uri="{FF2B5EF4-FFF2-40B4-BE49-F238E27FC236}">
                <a16:creationId xmlns:a16="http://schemas.microsoft.com/office/drawing/2014/main" id="{0A974F12-B53D-3B56-1751-6CAAC660A03E}"/>
              </a:ext>
            </a:extLst>
          </p:cNvPr>
          <p:cNvSpPr txBox="1"/>
          <p:nvPr/>
        </p:nvSpPr>
        <p:spPr>
          <a:xfrm>
            <a:off x="5477264" y="7518157"/>
            <a:ext cx="8031366" cy="1200329"/>
          </a:xfrm>
          <a:prstGeom prst="rect">
            <a:avLst/>
          </a:prstGeom>
          <a:noFill/>
        </p:spPr>
        <p:txBody>
          <a:bodyPr wrap="none" rtlCol="0">
            <a:spAutoFit/>
          </a:bodyPr>
          <a:lstStyle/>
          <a:p>
            <a:r>
              <a:rPr kumimoji="1" lang="ja-JP" altLang="en-US"/>
              <a:t>・スライドが必要</a:t>
            </a:r>
            <a:r>
              <a:rPr kumimoji="1" lang="en-US" altLang="ja-JP"/>
              <a:t>1,2</a:t>
            </a:r>
            <a:r>
              <a:rPr kumimoji="1" lang="ja-JP" altLang="en-US"/>
              <a:t>の間</a:t>
            </a:r>
            <a:endParaRPr kumimoji="1" lang="en-US" altLang="ja-JP"/>
          </a:p>
          <a:p>
            <a:r>
              <a:rPr kumimoji="1" lang="ja-JP" altLang="en-US"/>
              <a:t>大勢集まる場所で無線</a:t>
            </a:r>
            <a:r>
              <a:rPr kumimoji="1" lang="en-US" altLang="ja-JP"/>
              <a:t>LAN</a:t>
            </a:r>
            <a:r>
              <a:rPr kumimoji="1" lang="ja-JP" altLang="en-US"/>
              <a:t>環境を</a:t>
            </a:r>
            <a:r>
              <a:rPr lang="ja-JP" altLang="en-US"/>
              <a:t>利用者全員に快適に提供することは難しい</a:t>
            </a:r>
            <a:endParaRPr lang="en-US" altLang="ja-JP"/>
          </a:p>
          <a:p>
            <a:r>
              <a:rPr kumimoji="1" lang="ja-JP" altLang="en-US"/>
              <a:t>→その要因をつらつら挙げてみる</a:t>
            </a:r>
            <a:br>
              <a:rPr kumimoji="1" lang="en-US" altLang="ja-JP"/>
            </a:br>
            <a:r>
              <a:rPr kumimoji="1" lang="ja-JP" altLang="en-US"/>
              <a:t>野良</a:t>
            </a:r>
            <a:r>
              <a:rPr kumimoji="1" lang="en-US" altLang="ja-JP"/>
              <a:t>AP</a:t>
            </a:r>
            <a:r>
              <a:rPr kumimoji="1" lang="ja-JP" altLang="en-US"/>
              <a:t>がたくさんある，物理的に人が集中してる，</a:t>
            </a:r>
            <a:r>
              <a:rPr kumimoji="1" lang="en-US" altLang="ja-JP" err="1"/>
              <a:t>etc</a:t>
            </a:r>
            <a:r>
              <a:rPr kumimoji="1" lang="en-US" altLang="ja-JP"/>
              <a:t>….</a:t>
            </a:r>
            <a:endParaRPr kumimoji="1" lang="ja-JP" altLang="en-US"/>
          </a:p>
        </p:txBody>
      </p:sp>
      <p:grpSp>
        <p:nvGrpSpPr>
          <p:cNvPr id="38" name="グループ化 37">
            <a:extLst>
              <a:ext uri="{FF2B5EF4-FFF2-40B4-BE49-F238E27FC236}">
                <a16:creationId xmlns:a16="http://schemas.microsoft.com/office/drawing/2014/main" id="{40A5F3CD-FE37-364B-34DE-B2152B85A67A}"/>
              </a:ext>
            </a:extLst>
          </p:cNvPr>
          <p:cNvGrpSpPr/>
          <p:nvPr/>
        </p:nvGrpSpPr>
        <p:grpSpPr>
          <a:xfrm>
            <a:off x="-2188510" y="3945712"/>
            <a:ext cx="1927132" cy="2277232"/>
            <a:chOff x="431523" y="2395200"/>
            <a:chExt cx="3483428" cy="4116259"/>
          </a:xfrm>
        </p:grpSpPr>
        <p:pic>
          <p:nvPicPr>
            <p:cNvPr id="23" name="グラフィックス 22" descr="女性の集団 単色塗りつぶし">
              <a:extLst>
                <a:ext uri="{FF2B5EF4-FFF2-40B4-BE49-F238E27FC236}">
                  <a16:creationId xmlns:a16="http://schemas.microsoft.com/office/drawing/2014/main" id="{2F9DF121-52AE-7A35-8E01-DBA8347EE5F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31523" y="4705465"/>
              <a:ext cx="914400" cy="914400"/>
            </a:xfrm>
            <a:prstGeom prst="rect">
              <a:avLst/>
            </a:prstGeom>
          </p:spPr>
        </p:pic>
        <p:pic>
          <p:nvPicPr>
            <p:cNvPr id="25" name="グラフィックス 24" descr="男性の集団 単色塗りつぶし">
              <a:extLst>
                <a:ext uri="{FF2B5EF4-FFF2-40B4-BE49-F238E27FC236}">
                  <a16:creationId xmlns:a16="http://schemas.microsoft.com/office/drawing/2014/main" id="{0A32317C-3F0D-3DE9-6648-1E88831A569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259690" y="5597059"/>
              <a:ext cx="914400" cy="914400"/>
            </a:xfrm>
            <a:prstGeom prst="rect">
              <a:avLst/>
            </a:prstGeom>
          </p:spPr>
        </p:pic>
        <p:pic>
          <p:nvPicPr>
            <p:cNvPr id="26" name="グラフィックス 25" descr="男性の集団 単色塗りつぶし">
              <a:extLst>
                <a:ext uri="{FF2B5EF4-FFF2-40B4-BE49-F238E27FC236}">
                  <a16:creationId xmlns:a16="http://schemas.microsoft.com/office/drawing/2014/main" id="{9A979562-0D8B-4CCE-A518-6F13C0C675B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000551" y="4529729"/>
              <a:ext cx="914400" cy="914400"/>
            </a:xfrm>
            <a:prstGeom prst="rect">
              <a:avLst/>
            </a:prstGeom>
          </p:spPr>
        </p:pic>
        <p:pic>
          <p:nvPicPr>
            <p:cNvPr id="27" name="グラフィックス 26" descr="女性の集団 単色塗りつぶし">
              <a:extLst>
                <a:ext uri="{FF2B5EF4-FFF2-40B4-BE49-F238E27FC236}">
                  <a16:creationId xmlns:a16="http://schemas.microsoft.com/office/drawing/2014/main" id="{93A841D9-F58E-0214-0340-5B7A563B1D4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716037" y="4116466"/>
              <a:ext cx="914400" cy="914400"/>
            </a:xfrm>
            <a:prstGeom prst="rect">
              <a:avLst/>
            </a:prstGeom>
          </p:spPr>
        </p:pic>
        <p:pic>
          <p:nvPicPr>
            <p:cNvPr id="28" name="グラフィックス 27" descr="無線ルーター 単色塗りつぶし">
              <a:extLst>
                <a:ext uri="{FF2B5EF4-FFF2-40B4-BE49-F238E27FC236}">
                  <a16:creationId xmlns:a16="http://schemas.microsoft.com/office/drawing/2014/main" id="{A8503A92-484E-6D9F-CE81-066412B4791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584143" y="2395200"/>
              <a:ext cx="1046294" cy="1046294"/>
            </a:xfrm>
            <a:prstGeom prst="rect">
              <a:avLst/>
            </a:prstGeom>
          </p:spPr>
        </p:pic>
        <p:cxnSp>
          <p:nvCxnSpPr>
            <p:cNvPr id="4" name="直線矢印コネクタ 3">
              <a:extLst>
                <a:ext uri="{FF2B5EF4-FFF2-40B4-BE49-F238E27FC236}">
                  <a16:creationId xmlns:a16="http://schemas.microsoft.com/office/drawing/2014/main" id="{15EF2DA4-7659-A0BD-9052-9B8B21071529}"/>
                </a:ext>
              </a:extLst>
            </p:cNvPr>
            <p:cNvCxnSpPr>
              <a:cxnSpLocks/>
              <a:stCxn id="28" idx="2"/>
            </p:cNvCxnSpPr>
            <p:nvPr/>
          </p:nvCxnSpPr>
          <p:spPr>
            <a:xfrm flipH="1">
              <a:off x="909781" y="3441494"/>
              <a:ext cx="1197509" cy="1088235"/>
            </a:xfrm>
            <a:prstGeom prst="straightConnector1">
              <a:avLst/>
            </a:prstGeom>
            <a:ln w="38100">
              <a:tailEnd type="triangle"/>
            </a:ln>
          </p:spPr>
          <p:style>
            <a:lnRef idx="2">
              <a:schemeClr val="accent4"/>
            </a:lnRef>
            <a:fillRef idx="0">
              <a:schemeClr val="accent4"/>
            </a:fillRef>
            <a:effectRef idx="1">
              <a:schemeClr val="accent4"/>
            </a:effectRef>
            <a:fontRef idx="minor">
              <a:schemeClr val="tx1"/>
            </a:fontRef>
          </p:style>
        </p:cxnSp>
        <p:cxnSp>
          <p:nvCxnSpPr>
            <p:cNvPr id="7" name="直線矢印コネクタ 6">
              <a:extLst>
                <a:ext uri="{FF2B5EF4-FFF2-40B4-BE49-F238E27FC236}">
                  <a16:creationId xmlns:a16="http://schemas.microsoft.com/office/drawing/2014/main" id="{D19F0F5F-36C1-4749-DC4F-F5A13869885A}"/>
                </a:ext>
              </a:extLst>
            </p:cNvPr>
            <p:cNvCxnSpPr>
              <a:cxnSpLocks/>
            </p:cNvCxnSpPr>
            <p:nvPr/>
          </p:nvCxnSpPr>
          <p:spPr>
            <a:xfrm>
              <a:off x="2107290" y="3441494"/>
              <a:ext cx="0" cy="674972"/>
            </a:xfrm>
            <a:prstGeom prst="straightConnector1">
              <a:avLst/>
            </a:prstGeom>
            <a:ln w="38100">
              <a:tailEnd type="triangle"/>
            </a:ln>
          </p:spPr>
          <p:style>
            <a:lnRef idx="2">
              <a:schemeClr val="accent4"/>
            </a:lnRef>
            <a:fillRef idx="0">
              <a:schemeClr val="accent4"/>
            </a:fillRef>
            <a:effectRef idx="1">
              <a:schemeClr val="accent4"/>
            </a:effectRef>
            <a:fontRef idx="minor">
              <a:schemeClr val="tx1"/>
            </a:fontRef>
          </p:style>
        </p:cxnSp>
        <p:cxnSp>
          <p:nvCxnSpPr>
            <p:cNvPr id="10" name="直線矢印コネクタ 9">
              <a:extLst>
                <a:ext uri="{FF2B5EF4-FFF2-40B4-BE49-F238E27FC236}">
                  <a16:creationId xmlns:a16="http://schemas.microsoft.com/office/drawing/2014/main" id="{EDBF3D1F-9810-5443-C50F-12E177C6E75D}"/>
                </a:ext>
              </a:extLst>
            </p:cNvPr>
            <p:cNvCxnSpPr>
              <a:cxnSpLocks/>
              <a:endCxn id="25" idx="0"/>
            </p:cNvCxnSpPr>
            <p:nvPr/>
          </p:nvCxnSpPr>
          <p:spPr>
            <a:xfrm>
              <a:off x="2107290" y="3441494"/>
              <a:ext cx="609600" cy="2155565"/>
            </a:xfrm>
            <a:prstGeom prst="straightConnector1">
              <a:avLst/>
            </a:prstGeom>
            <a:ln w="38100">
              <a:tailEnd type="triangle"/>
            </a:ln>
          </p:spPr>
          <p:style>
            <a:lnRef idx="2">
              <a:schemeClr val="accent4"/>
            </a:lnRef>
            <a:fillRef idx="0">
              <a:schemeClr val="accent4"/>
            </a:fillRef>
            <a:effectRef idx="1">
              <a:schemeClr val="accent4"/>
            </a:effectRef>
            <a:fontRef idx="minor">
              <a:schemeClr val="tx1"/>
            </a:fontRef>
          </p:style>
        </p:cxnSp>
        <p:cxnSp>
          <p:nvCxnSpPr>
            <p:cNvPr id="13" name="直線矢印コネクタ 12">
              <a:extLst>
                <a:ext uri="{FF2B5EF4-FFF2-40B4-BE49-F238E27FC236}">
                  <a16:creationId xmlns:a16="http://schemas.microsoft.com/office/drawing/2014/main" id="{903CFB3F-90A8-895B-32E4-794CE0FF87E4}"/>
                </a:ext>
              </a:extLst>
            </p:cNvPr>
            <p:cNvCxnSpPr>
              <a:cxnSpLocks/>
              <a:endCxn id="26" idx="0"/>
            </p:cNvCxnSpPr>
            <p:nvPr/>
          </p:nvCxnSpPr>
          <p:spPr>
            <a:xfrm>
              <a:off x="2107289" y="3441494"/>
              <a:ext cx="1350462" cy="1088235"/>
            </a:xfrm>
            <a:prstGeom prst="straightConnector1">
              <a:avLst/>
            </a:prstGeom>
            <a:ln w="38100">
              <a:tailEnd type="triangle"/>
            </a:ln>
          </p:spPr>
          <p:style>
            <a:lnRef idx="2">
              <a:schemeClr val="accent4"/>
            </a:lnRef>
            <a:fillRef idx="0">
              <a:schemeClr val="accent4"/>
            </a:fillRef>
            <a:effectRef idx="1">
              <a:schemeClr val="accent4"/>
            </a:effectRef>
            <a:fontRef idx="minor">
              <a:schemeClr val="tx1"/>
            </a:fontRef>
          </p:style>
        </p:cxnSp>
      </p:grpSp>
      <p:grpSp>
        <p:nvGrpSpPr>
          <p:cNvPr id="35" name="グループ化 34">
            <a:extLst>
              <a:ext uri="{FF2B5EF4-FFF2-40B4-BE49-F238E27FC236}">
                <a16:creationId xmlns:a16="http://schemas.microsoft.com/office/drawing/2014/main" id="{DC21C049-03E0-0401-E06D-69A020F6EB9E}"/>
              </a:ext>
            </a:extLst>
          </p:cNvPr>
          <p:cNvGrpSpPr/>
          <p:nvPr/>
        </p:nvGrpSpPr>
        <p:grpSpPr>
          <a:xfrm>
            <a:off x="1394457" y="2833593"/>
            <a:ext cx="9131644" cy="1120997"/>
            <a:chOff x="6009547" y="3037396"/>
            <a:chExt cx="5225415" cy="1120997"/>
          </a:xfrm>
          <a:effectLst/>
        </p:grpSpPr>
        <p:sp>
          <p:nvSpPr>
            <p:cNvPr id="32" name="角丸四角形 31">
              <a:extLst>
                <a:ext uri="{FF2B5EF4-FFF2-40B4-BE49-F238E27FC236}">
                  <a16:creationId xmlns:a16="http://schemas.microsoft.com/office/drawing/2014/main" id="{6C8477E6-7F41-6BEC-DA67-3C38A29C52C5}"/>
                </a:ext>
              </a:extLst>
            </p:cNvPr>
            <p:cNvSpPr/>
            <p:nvPr/>
          </p:nvSpPr>
          <p:spPr>
            <a:xfrm>
              <a:off x="6009547" y="3131949"/>
              <a:ext cx="5138962" cy="1026444"/>
            </a:xfrm>
            <a:prstGeom prst="roundRect">
              <a:avLst/>
            </a:prstGeom>
            <a:solidFill>
              <a:schemeClr val="bg1"/>
            </a:solidFill>
            <a:ln>
              <a:solidFill>
                <a:srgbClr val="00B0F0"/>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sz="2400">
                <a:solidFill>
                  <a:schemeClr val="tx1"/>
                </a:solidFill>
                <a:latin typeface="Meiryo" panose="020B0604030504040204" pitchFamily="34" charset="-128"/>
                <a:ea typeface="Meiryo" panose="020B0604030504040204" pitchFamily="34" charset="-128"/>
              </a:endParaRPr>
            </a:p>
          </p:txBody>
        </p:sp>
        <p:sp>
          <p:nvSpPr>
            <p:cNvPr id="17" name="角丸四角形 16">
              <a:extLst>
                <a:ext uri="{FF2B5EF4-FFF2-40B4-BE49-F238E27FC236}">
                  <a16:creationId xmlns:a16="http://schemas.microsoft.com/office/drawing/2014/main" id="{ABED8026-90A3-E347-2DBF-E4DDCF6677EC}"/>
                </a:ext>
              </a:extLst>
            </p:cNvPr>
            <p:cNvSpPr/>
            <p:nvPr/>
          </p:nvSpPr>
          <p:spPr>
            <a:xfrm>
              <a:off x="6096000" y="3037396"/>
              <a:ext cx="5138962" cy="1026444"/>
            </a:xfrm>
            <a:prstGeom prst="roundRect">
              <a:avLst/>
            </a:prstGeom>
            <a:solidFill>
              <a:schemeClr val="bg1"/>
            </a:solidFill>
            <a:ln>
              <a:solidFill>
                <a:srgbClr val="00B0F0"/>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400">
                  <a:solidFill>
                    <a:schemeClr val="tx1"/>
                  </a:solidFill>
                  <a:latin typeface="Meiryo" panose="020B0604030504040204" pitchFamily="34" charset="-128"/>
                  <a:ea typeface="Meiryo" panose="020B0604030504040204" pitchFamily="34" charset="-128"/>
                </a:rPr>
                <a:t>野良</a:t>
              </a:r>
              <a:r>
                <a:rPr lang="en" altLang="ja-JP" sz="2400">
                  <a:solidFill>
                    <a:schemeClr val="tx1"/>
                  </a:solidFill>
                  <a:latin typeface="Meiryo" panose="020B0604030504040204" pitchFamily="34" charset="-128"/>
                  <a:ea typeface="Meiryo" panose="020B0604030504040204" pitchFamily="34" charset="-128"/>
                </a:rPr>
                <a:t>AP (</a:t>
              </a:r>
              <a:r>
                <a:rPr lang="ja-JP" altLang="en-US" sz="2400">
                  <a:solidFill>
                    <a:schemeClr val="tx1"/>
                  </a:solidFill>
                  <a:latin typeface="Meiryo" panose="020B0604030504040204" pitchFamily="34" charset="-128"/>
                  <a:ea typeface="Meiryo" panose="020B0604030504040204" pitchFamily="34" charset="-128"/>
                </a:rPr>
                <a:t>ポケット</a:t>
              </a:r>
              <a:r>
                <a:rPr lang="en" altLang="ja-JP" sz="2400">
                  <a:solidFill>
                    <a:schemeClr val="tx1"/>
                  </a:solidFill>
                  <a:latin typeface="Meiryo" panose="020B0604030504040204" pitchFamily="34" charset="-128"/>
                  <a:ea typeface="Meiryo" panose="020B0604030504040204" pitchFamily="34" charset="-128"/>
                </a:rPr>
                <a:t>Wi-Fi</a:t>
              </a:r>
              <a:r>
                <a:rPr lang="ja-JP" altLang="en" sz="2400">
                  <a:solidFill>
                    <a:schemeClr val="tx1"/>
                  </a:solidFill>
                  <a:latin typeface="Meiryo" panose="020B0604030504040204" pitchFamily="34" charset="-128"/>
                  <a:ea typeface="Meiryo" panose="020B0604030504040204" pitchFamily="34" charset="-128"/>
                </a:rPr>
                <a:t>，</a:t>
              </a:r>
              <a:r>
                <a:rPr lang="ja-JP" altLang="en-US" sz="2400">
                  <a:solidFill>
                    <a:schemeClr val="tx1"/>
                  </a:solidFill>
                  <a:latin typeface="Meiryo" panose="020B0604030504040204" pitchFamily="34" charset="-128"/>
                  <a:ea typeface="Meiryo" panose="020B0604030504040204" pitchFamily="34" charset="-128"/>
                </a:rPr>
                <a:t>テザリング端末等</a:t>
              </a:r>
              <a:r>
                <a:rPr lang="en-US" altLang="ja-JP" sz="2400">
                  <a:solidFill>
                    <a:schemeClr val="tx1"/>
                  </a:solidFill>
                  <a:latin typeface="Meiryo" panose="020B0604030504040204" pitchFamily="34" charset="-128"/>
                  <a:ea typeface="Meiryo" panose="020B0604030504040204" pitchFamily="34" charset="-128"/>
                </a:rPr>
                <a:t>) </a:t>
              </a:r>
              <a:r>
                <a:rPr lang="ja-JP" altLang="en-US" sz="2400">
                  <a:solidFill>
                    <a:schemeClr val="tx1"/>
                  </a:solidFill>
                  <a:latin typeface="Meiryo" panose="020B0604030504040204" pitchFamily="34" charset="-128"/>
                  <a:ea typeface="Meiryo" panose="020B0604030504040204" pitchFamily="34" charset="-128"/>
                </a:rPr>
                <a:t>による干渉</a:t>
              </a:r>
            </a:p>
          </p:txBody>
        </p:sp>
      </p:grpSp>
      <p:grpSp>
        <p:nvGrpSpPr>
          <p:cNvPr id="36" name="グループ化 35">
            <a:extLst>
              <a:ext uri="{FF2B5EF4-FFF2-40B4-BE49-F238E27FC236}">
                <a16:creationId xmlns:a16="http://schemas.microsoft.com/office/drawing/2014/main" id="{8C4669CD-09B6-8423-DDC1-813B402CA5E7}"/>
              </a:ext>
            </a:extLst>
          </p:cNvPr>
          <p:cNvGrpSpPr/>
          <p:nvPr/>
        </p:nvGrpSpPr>
        <p:grpSpPr>
          <a:xfrm>
            <a:off x="1394457" y="4085841"/>
            <a:ext cx="9131644" cy="1144493"/>
            <a:chOff x="6009547" y="4336608"/>
            <a:chExt cx="5196332" cy="1144493"/>
          </a:xfrm>
          <a:effectLst/>
        </p:grpSpPr>
        <p:sp>
          <p:nvSpPr>
            <p:cNvPr id="33" name="角丸四角形 32">
              <a:extLst>
                <a:ext uri="{FF2B5EF4-FFF2-40B4-BE49-F238E27FC236}">
                  <a16:creationId xmlns:a16="http://schemas.microsoft.com/office/drawing/2014/main" id="{2436C333-3832-7941-7491-E57AF2E45E84}"/>
                </a:ext>
              </a:extLst>
            </p:cNvPr>
            <p:cNvSpPr/>
            <p:nvPr/>
          </p:nvSpPr>
          <p:spPr>
            <a:xfrm>
              <a:off x="6009547" y="4454657"/>
              <a:ext cx="5138962" cy="1026444"/>
            </a:xfrm>
            <a:prstGeom prst="roundRect">
              <a:avLst/>
            </a:prstGeom>
            <a:solidFill>
              <a:schemeClr val="bg1"/>
            </a:solidFill>
            <a:ln>
              <a:solidFill>
                <a:srgbClr val="00B0F0"/>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sz="2400">
                <a:solidFill>
                  <a:schemeClr val="tx1"/>
                </a:solidFill>
                <a:latin typeface="Meiryo" panose="020B0604030504040204" pitchFamily="34" charset="-128"/>
                <a:ea typeface="Meiryo" panose="020B0604030504040204" pitchFamily="34" charset="-128"/>
              </a:endParaRPr>
            </a:p>
          </p:txBody>
        </p:sp>
        <p:sp>
          <p:nvSpPr>
            <p:cNvPr id="18" name="角丸四角形 17">
              <a:extLst>
                <a:ext uri="{FF2B5EF4-FFF2-40B4-BE49-F238E27FC236}">
                  <a16:creationId xmlns:a16="http://schemas.microsoft.com/office/drawing/2014/main" id="{18EDE426-0C37-B99B-E025-2E9360442D14}"/>
                </a:ext>
              </a:extLst>
            </p:cNvPr>
            <p:cNvSpPr/>
            <p:nvPr/>
          </p:nvSpPr>
          <p:spPr>
            <a:xfrm>
              <a:off x="6066917" y="4336608"/>
              <a:ext cx="5138962" cy="1031407"/>
            </a:xfrm>
            <a:prstGeom prst="roundRect">
              <a:avLst/>
            </a:prstGeom>
            <a:solidFill>
              <a:schemeClr val="bg1"/>
            </a:solidFill>
            <a:ln>
              <a:solidFill>
                <a:srgbClr val="00B0F0"/>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2400">
                  <a:solidFill>
                    <a:schemeClr val="tx1"/>
                  </a:solidFill>
                  <a:latin typeface="Meiryo" panose="020B0604030504040204" pitchFamily="34" charset="-128"/>
                  <a:ea typeface="Meiryo" panose="020B0604030504040204" pitchFamily="34" charset="-128"/>
                </a:rPr>
                <a:t>1</a:t>
              </a:r>
              <a:r>
                <a:rPr lang="ja-JP" altLang="en-US" sz="2400">
                  <a:solidFill>
                    <a:schemeClr val="tx1"/>
                  </a:solidFill>
                  <a:latin typeface="Meiryo" panose="020B0604030504040204" pitchFamily="34" charset="-128"/>
                  <a:ea typeface="Meiryo" panose="020B0604030504040204" pitchFamily="34" charset="-128"/>
                </a:rPr>
                <a:t>か所に人が集中することによるスループット低下</a:t>
              </a:r>
            </a:p>
          </p:txBody>
        </p:sp>
      </p:grpSp>
      <p:grpSp>
        <p:nvGrpSpPr>
          <p:cNvPr id="37" name="グループ化 36">
            <a:extLst>
              <a:ext uri="{FF2B5EF4-FFF2-40B4-BE49-F238E27FC236}">
                <a16:creationId xmlns:a16="http://schemas.microsoft.com/office/drawing/2014/main" id="{395D509D-C671-A53E-3DB2-FE9A18F10943}"/>
              </a:ext>
            </a:extLst>
          </p:cNvPr>
          <p:cNvGrpSpPr/>
          <p:nvPr/>
        </p:nvGrpSpPr>
        <p:grpSpPr>
          <a:xfrm>
            <a:off x="1394457" y="5361585"/>
            <a:ext cx="9131644" cy="1133646"/>
            <a:chOff x="6009547" y="5565388"/>
            <a:chExt cx="5196333" cy="1133646"/>
          </a:xfrm>
          <a:effectLst/>
        </p:grpSpPr>
        <p:sp>
          <p:nvSpPr>
            <p:cNvPr id="34" name="角丸四角形 33">
              <a:extLst>
                <a:ext uri="{FF2B5EF4-FFF2-40B4-BE49-F238E27FC236}">
                  <a16:creationId xmlns:a16="http://schemas.microsoft.com/office/drawing/2014/main" id="{CFACFA75-2D92-2C5E-FDDF-E3F79B547458}"/>
                </a:ext>
              </a:extLst>
            </p:cNvPr>
            <p:cNvSpPr/>
            <p:nvPr/>
          </p:nvSpPr>
          <p:spPr>
            <a:xfrm>
              <a:off x="6009547" y="5672590"/>
              <a:ext cx="5138962" cy="1026444"/>
            </a:xfrm>
            <a:prstGeom prst="roundRect">
              <a:avLst/>
            </a:prstGeom>
            <a:solidFill>
              <a:schemeClr val="bg1"/>
            </a:solidFill>
            <a:ln>
              <a:solidFill>
                <a:srgbClr val="00B0F0"/>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sz="2400">
                <a:solidFill>
                  <a:schemeClr val="tx1"/>
                </a:solidFill>
                <a:latin typeface="Meiryo" panose="020B0604030504040204" pitchFamily="34" charset="-128"/>
                <a:ea typeface="Meiryo" panose="020B0604030504040204" pitchFamily="34" charset="-128"/>
              </a:endParaRPr>
            </a:p>
          </p:txBody>
        </p:sp>
        <p:sp>
          <p:nvSpPr>
            <p:cNvPr id="21" name="角丸四角形 20">
              <a:extLst>
                <a:ext uri="{FF2B5EF4-FFF2-40B4-BE49-F238E27FC236}">
                  <a16:creationId xmlns:a16="http://schemas.microsoft.com/office/drawing/2014/main" id="{FAE8F8F6-887B-9E49-6637-E6F1D6B77E38}"/>
                </a:ext>
              </a:extLst>
            </p:cNvPr>
            <p:cNvSpPr/>
            <p:nvPr/>
          </p:nvSpPr>
          <p:spPr>
            <a:xfrm>
              <a:off x="6066917" y="5565388"/>
              <a:ext cx="5138963" cy="1031408"/>
            </a:xfrm>
            <a:prstGeom prst="roundRect">
              <a:avLst/>
            </a:prstGeom>
            <a:solidFill>
              <a:schemeClr val="bg1"/>
            </a:solidFill>
            <a:ln>
              <a:solidFill>
                <a:srgbClr val="00B0F0"/>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400">
                  <a:solidFill>
                    <a:schemeClr val="tx1"/>
                  </a:solidFill>
                  <a:latin typeface="Meiryo" panose="020B0604030504040204" pitchFamily="34" charset="-128"/>
                  <a:ea typeface="Meiryo" panose="020B0604030504040204" pitchFamily="34" charset="-128"/>
                </a:rPr>
                <a:t>気象レーダーや機械ノイズなどによる干渉</a:t>
              </a:r>
            </a:p>
          </p:txBody>
        </p:sp>
      </p:grpSp>
      <p:sp>
        <p:nvSpPr>
          <p:cNvPr id="24" name="正方形/長方形 23">
            <a:extLst>
              <a:ext uri="{FF2B5EF4-FFF2-40B4-BE49-F238E27FC236}">
                <a16:creationId xmlns:a16="http://schemas.microsoft.com/office/drawing/2014/main" id="{CC1DA815-A02A-09D3-FB8F-DC1B6EFF5AF3}"/>
              </a:ext>
            </a:extLst>
          </p:cNvPr>
          <p:cNvSpPr/>
          <p:nvPr/>
        </p:nvSpPr>
        <p:spPr>
          <a:xfrm>
            <a:off x="489630" y="1379717"/>
            <a:ext cx="55144" cy="461665"/>
          </a:xfrm>
          <a:prstGeom prst="rect">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800">
              <a:solidFill>
                <a:schemeClr val="tx1"/>
              </a:solidFill>
              <a:latin typeface="Meiryo" panose="020B0604030504040204" pitchFamily="34" charset="-128"/>
              <a:ea typeface="Meiryo" panose="020B0604030504040204" pitchFamily="34" charset="-128"/>
            </a:endParaRPr>
          </a:p>
        </p:txBody>
      </p:sp>
      <p:sp>
        <p:nvSpPr>
          <p:cNvPr id="30" name="テキスト ボックス 29">
            <a:extLst>
              <a:ext uri="{FF2B5EF4-FFF2-40B4-BE49-F238E27FC236}">
                <a16:creationId xmlns:a16="http://schemas.microsoft.com/office/drawing/2014/main" id="{A754D0A7-C066-18B9-DC2F-359DC9B503FB}"/>
              </a:ext>
            </a:extLst>
          </p:cNvPr>
          <p:cNvSpPr txBox="1"/>
          <p:nvPr/>
        </p:nvSpPr>
        <p:spPr>
          <a:xfrm>
            <a:off x="3554219" y="2130764"/>
            <a:ext cx="3846089" cy="584775"/>
          </a:xfrm>
          <a:prstGeom prst="rect">
            <a:avLst/>
          </a:prstGeom>
          <a:solidFill>
            <a:schemeClr val="bg1"/>
          </a:solidFill>
        </p:spPr>
        <p:txBody>
          <a:bodyPr wrap="square" rtlCol="0">
            <a:spAutoFit/>
          </a:bodyPr>
          <a:lstStyle/>
          <a:p>
            <a:pPr algn="ctr"/>
            <a:r>
              <a:rPr kumimoji="1" lang="ja-JP" altLang="en-US" sz="3200" b="1">
                <a:latin typeface="Meiryo" panose="020B0604030504040204" pitchFamily="34" charset="-128"/>
                <a:ea typeface="Meiryo" panose="020B0604030504040204" pitchFamily="34" charset="-128"/>
              </a:rPr>
              <a:t>主に発生する問題</a:t>
            </a:r>
          </a:p>
        </p:txBody>
      </p:sp>
      <p:sp>
        <p:nvSpPr>
          <p:cNvPr id="2" name="スライド番号プレースホルダー 1">
            <a:extLst>
              <a:ext uri="{FF2B5EF4-FFF2-40B4-BE49-F238E27FC236}">
                <a16:creationId xmlns:a16="http://schemas.microsoft.com/office/drawing/2014/main" id="{4D1E5D0C-E010-690F-5802-823D916EFBA4}"/>
              </a:ext>
            </a:extLst>
          </p:cNvPr>
          <p:cNvSpPr>
            <a:spLocks noGrp="1"/>
          </p:cNvSpPr>
          <p:nvPr>
            <p:ph type="sldNum" sz="quarter" idx="12"/>
          </p:nvPr>
        </p:nvSpPr>
        <p:spPr/>
        <p:txBody>
          <a:bodyPr/>
          <a:lstStyle/>
          <a:p>
            <a:fld id="{F1CDFA39-16F5-E64D-9D3A-3CE155B62115}" type="slidenum">
              <a:rPr kumimoji="1" lang="ja-JP" altLang="en-US" smtClean="0"/>
              <a:t>1</a:t>
            </a:fld>
            <a:endParaRPr kumimoji="1" lang="ja-JP" altLang="en-US"/>
          </a:p>
        </p:txBody>
      </p:sp>
    </p:spTree>
    <p:extLst>
      <p:ext uri="{BB962C8B-B14F-4D97-AF65-F5344CB8AC3E}">
        <p14:creationId xmlns:p14="http://schemas.microsoft.com/office/powerpoint/2010/main" val="147097284"/>
      </p:ext>
    </p:extLst>
  </p:cSld>
  <p:clrMapOvr>
    <a:masterClrMapping/>
  </p:clrMapOvr>
  <mc:AlternateContent xmlns:mc="http://schemas.openxmlformats.org/markup-compatibility/2006" xmlns:p14="http://schemas.microsoft.com/office/powerpoint/2010/main">
    <mc:Choice Requires="p14">
      <p:transition spd="slow" p14:dur="2000" advTm="2548"/>
    </mc:Choice>
    <mc:Fallback xmlns="">
      <p:transition spd="slow" advTm="2548"/>
    </mc:Fallback>
  </mc:AlternateContent>
  <p:extLst>
    <p:ext uri="{6950BFC3-D8DA-4A85-94F7-54DA5524770B}">
      <p188:commentRel xmlns:p188="http://schemas.microsoft.com/office/powerpoint/2018/8/main" r:id="rId3"/>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角丸四角形 19">
            <a:extLst>
              <a:ext uri="{FF2B5EF4-FFF2-40B4-BE49-F238E27FC236}">
                <a16:creationId xmlns:a16="http://schemas.microsoft.com/office/drawing/2014/main" id="{9E8808A9-AD36-41A1-5796-581A1A9B557E}"/>
              </a:ext>
            </a:extLst>
          </p:cNvPr>
          <p:cNvSpPr/>
          <p:nvPr/>
        </p:nvSpPr>
        <p:spPr>
          <a:xfrm>
            <a:off x="627882" y="2443975"/>
            <a:ext cx="4894330" cy="981444"/>
          </a:xfrm>
          <a:prstGeom prst="roundRect">
            <a:avLst/>
          </a:prstGeom>
          <a:solidFill>
            <a:schemeClr val="bg1"/>
          </a:solidFill>
          <a:ln w="38100">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800">
              <a:solidFill>
                <a:schemeClr val="tx1"/>
              </a:solidFill>
              <a:latin typeface="Meiryo" panose="020B0604030504040204" pitchFamily="34" charset="-128"/>
              <a:ea typeface="Meiryo" panose="020B0604030504040204" pitchFamily="34" charset="-128"/>
            </a:endParaRPr>
          </a:p>
        </p:txBody>
      </p:sp>
      <p:sp>
        <p:nvSpPr>
          <p:cNvPr id="28" name="角丸四角形 27">
            <a:extLst>
              <a:ext uri="{FF2B5EF4-FFF2-40B4-BE49-F238E27FC236}">
                <a16:creationId xmlns:a16="http://schemas.microsoft.com/office/drawing/2014/main" id="{A09F18B7-B90A-3B2F-F7B2-994C66099409}"/>
              </a:ext>
            </a:extLst>
          </p:cNvPr>
          <p:cNvSpPr/>
          <p:nvPr/>
        </p:nvSpPr>
        <p:spPr>
          <a:xfrm>
            <a:off x="5999722" y="3502088"/>
            <a:ext cx="4896000" cy="982800"/>
          </a:xfrm>
          <a:prstGeom prst="roundRect">
            <a:avLst/>
          </a:prstGeom>
          <a:solidFill>
            <a:schemeClr val="bg1"/>
          </a:solidFill>
          <a:ln w="38100">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800">
              <a:solidFill>
                <a:schemeClr val="tx1"/>
              </a:solidFill>
              <a:latin typeface="Meiryo" panose="020B0604030504040204" pitchFamily="34" charset="-128"/>
              <a:ea typeface="Meiryo" panose="020B0604030504040204" pitchFamily="34" charset="-128"/>
            </a:endParaRPr>
          </a:p>
        </p:txBody>
      </p:sp>
      <p:sp>
        <p:nvSpPr>
          <p:cNvPr id="27" name="角丸四角形 26">
            <a:extLst>
              <a:ext uri="{FF2B5EF4-FFF2-40B4-BE49-F238E27FC236}">
                <a16:creationId xmlns:a16="http://schemas.microsoft.com/office/drawing/2014/main" id="{2F5BFCE1-D08D-FDCB-4038-D1B6005E480C}"/>
              </a:ext>
            </a:extLst>
          </p:cNvPr>
          <p:cNvSpPr/>
          <p:nvPr/>
        </p:nvSpPr>
        <p:spPr>
          <a:xfrm>
            <a:off x="5999722" y="2422494"/>
            <a:ext cx="4896000" cy="981444"/>
          </a:xfrm>
          <a:prstGeom prst="roundRect">
            <a:avLst/>
          </a:prstGeom>
          <a:solidFill>
            <a:schemeClr val="bg1"/>
          </a:solidFill>
          <a:ln w="38100">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800">
              <a:solidFill>
                <a:schemeClr val="tx1"/>
              </a:solidFill>
              <a:latin typeface="Meiryo" panose="020B0604030504040204" pitchFamily="34" charset="-128"/>
              <a:ea typeface="Meiryo" panose="020B0604030504040204" pitchFamily="34" charset="-128"/>
            </a:endParaRPr>
          </a:p>
        </p:txBody>
      </p:sp>
      <p:sp>
        <p:nvSpPr>
          <p:cNvPr id="57" name="角丸四角形 56">
            <a:extLst>
              <a:ext uri="{FF2B5EF4-FFF2-40B4-BE49-F238E27FC236}">
                <a16:creationId xmlns:a16="http://schemas.microsoft.com/office/drawing/2014/main" id="{B89D3298-43F1-40BE-42E7-B44D84849DE0}"/>
              </a:ext>
            </a:extLst>
          </p:cNvPr>
          <p:cNvSpPr/>
          <p:nvPr/>
        </p:nvSpPr>
        <p:spPr>
          <a:xfrm>
            <a:off x="627882" y="2425170"/>
            <a:ext cx="2052940" cy="1016594"/>
          </a:xfrm>
          <a:prstGeom prst="roundRect">
            <a:avLst/>
          </a:prstGeom>
          <a:solidFill>
            <a:schemeClr val="bg2">
              <a:lumMod val="90000"/>
            </a:schemeClr>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600" b="1">
                <a:solidFill>
                  <a:schemeClr val="tx1"/>
                </a:solidFill>
                <a:latin typeface="Meiryo" panose="020B0604030504040204" pitchFamily="34" charset="-128"/>
                <a:ea typeface="Meiryo" panose="020B0604030504040204" pitchFamily="34" charset="-128"/>
              </a:rPr>
              <a:t>アクセスポイント</a:t>
            </a:r>
            <a:r>
              <a:rPr kumimoji="1" lang="en-US" altLang="ja-JP" sz="1600" b="1">
                <a:solidFill>
                  <a:schemeClr val="tx1"/>
                </a:solidFill>
                <a:latin typeface="Meiryo" panose="020B0604030504040204" pitchFamily="34" charset="-128"/>
                <a:ea typeface="Meiryo" panose="020B0604030504040204" pitchFamily="34" charset="-128"/>
              </a:rPr>
              <a:t>(AP)</a:t>
            </a:r>
            <a:r>
              <a:rPr kumimoji="1" lang="ja-JP" altLang="en-US" sz="1600" b="1">
                <a:solidFill>
                  <a:schemeClr val="tx1"/>
                </a:solidFill>
                <a:latin typeface="Meiryo" panose="020B0604030504040204" pitchFamily="34" charset="-128"/>
                <a:ea typeface="Meiryo" panose="020B0604030504040204" pitchFamily="34" charset="-128"/>
              </a:rPr>
              <a:t>の</a:t>
            </a:r>
            <a:br>
              <a:rPr kumimoji="1" lang="en-US" altLang="ja-JP" sz="1600" b="1">
                <a:solidFill>
                  <a:schemeClr val="tx1"/>
                </a:solidFill>
                <a:latin typeface="Meiryo" panose="020B0604030504040204" pitchFamily="34" charset="-128"/>
                <a:ea typeface="Meiryo" panose="020B0604030504040204" pitchFamily="34" charset="-128"/>
              </a:rPr>
            </a:br>
            <a:r>
              <a:rPr kumimoji="1" lang="ja-JP" altLang="en-US" sz="1600" b="1">
                <a:solidFill>
                  <a:schemeClr val="tx1"/>
                </a:solidFill>
                <a:latin typeface="Meiryo" panose="020B0604030504040204" pitchFamily="34" charset="-128"/>
                <a:ea typeface="Meiryo" panose="020B0604030504040204" pitchFamily="34" charset="-128"/>
              </a:rPr>
              <a:t>設置位置最適化</a:t>
            </a:r>
          </a:p>
        </p:txBody>
      </p:sp>
      <p:sp>
        <p:nvSpPr>
          <p:cNvPr id="3" name="タイトル 2">
            <a:extLst>
              <a:ext uri="{FF2B5EF4-FFF2-40B4-BE49-F238E27FC236}">
                <a16:creationId xmlns:a16="http://schemas.microsoft.com/office/drawing/2014/main" id="{B4C5A287-8B56-26CD-F2C8-AF7E1CE0DDF3}"/>
              </a:ext>
            </a:extLst>
          </p:cNvPr>
          <p:cNvSpPr>
            <a:spLocks noGrp="1"/>
          </p:cNvSpPr>
          <p:nvPr>
            <p:ph type="title"/>
          </p:nvPr>
        </p:nvSpPr>
        <p:spPr/>
        <p:txBody>
          <a:bodyPr>
            <a:normAutofit/>
          </a:bodyPr>
          <a:lstStyle/>
          <a:p>
            <a:r>
              <a:rPr kumimoji="1" lang="ja-JP" altLang="en-US"/>
              <a:t>背景</a:t>
            </a:r>
            <a:r>
              <a:rPr kumimoji="1" lang="en-US" altLang="ja-JP"/>
              <a:t>②-</a:t>
            </a:r>
            <a:r>
              <a:rPr kumimoji="1" lang="ja-JP" altLang="en-US"/>
              <a:t>問題解決へのアプローチ</a:t>
            </a:r>
          </a:p>
        </p:txBody>
      </p:sp>
      <p:sp>
        <p:nvSpPr>
          <p:cNvPr id="16" name="角丸四角形 15">
            <a:extLst>
              <a:ext uri="{FF2B5EF4-FFF2-40B4-BE49-F238E27FC236}">
                <a16:creationId xmlns:a16="http://schemas.microsoft.com/office/drawing/2014/main" id="{605FDD68-389E-6C37-783A-6128E2B50E30}"/>
              </a:ext>
            </a:extLst>
          </p:cNvPr>
          <p:cNvSpPr/>
          <p:nvPr/>
        </p:nvSpPr>
        <p:spPr>
          <a:xfrm>
            <a:off x="608367" y="1603091"/>
            <a:ext cx="4894331" cy="563671"/>
          </a:xfrm>
          <a:prstGeom prst="roundRect">
            <a:avLst/>
          </a:prstGeom>
          <a:solidFill>
            <a:schemeClr val="tx2">
              <a:lumMod val="50000"/>
              <a:lumOff val="50000"/>
            </a:schemeClr>
          </a:solidFill>
          <a:ln>
            <a:noFill/>
          </a:ln>
        </p:spPr>
        <p:style>
          <a:lnRef idx="2">
            <a:schemeClr val="accent4">
              <a:shade val="15000"/>
            </a:schemeClr>
          </a:lnRef>
          <a:fillRef idx="1">
            <a:schemeClr val="accent4"/>
          </a:fillRef>
          <a:effectRef idx="0">
            <a:schemeClr val="accent4"/>
          </a:effectRef>
          <a:fontRef idx="minor">
            <a:schemeClr val="lt1"/>
          </a:fontRef>
        </p:style>
        <p:txBody>
          <a:bodyPr rtlCol="0" anchor="b"/>
          <a:lstStyle/>
          <a:p>
            <a:pPr algn="ctr"/>
            <a:r>
              <a:rPr kumimoji="1" lang="ja-JP" altLang="en-US" sz="2400" b="1">
                <a:latin typeface="Meiryo" panose="020B0604030504040204" pitchFamily="34" charset="-128"/>
                <a:ea typeface="Meiryo" panose="020B0604030504040204" pitchFamily="34" charset="-128"/>
              </a:rPr>
              <a:t>管理者側</a:t>
            </a:r>
          </a:p>
        </p:txBody>
      </p:sp>
      <p:sp>
        <p:nvSpPr>
          <p:cNvPr id="67" name="角丸四角形 66">
            <a:extLst>
              <a:ext uri="{FF2B5EF4-FFF2-40B4-BE49-F238E27FC236}">
                <a16:creationId xmlns:a16="http://schemas.microsoft.com/office/drawing/2014/main" id="{3F218A11-583A-9B83-BFEB-582F1812A3AD}"/>
              </a:ext>
            </a:extLst>
          </p:cNvPr>
          <p:cNvSpPr/>
          <p:nvPr/>
        </p:nvSpPr>
        <p:spPr>
          <a:xfrm>
            <a:off x="6006593" y="2410267"/>
            <a:ext cx="2014965" cy="1015152"/>
          </a:xfrm>
          <a:prstGeom prst="roundRect">
            <a:avLst/>
          </a:pr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000" b="1">
                <a:solidFill>
                  <a:schemeClr val="tx1"/>
                </a:solidFill>
                <a:latin typeface="Meiryo" panose="020B0604030504040204" pitchFamily="34" charset="-128"/>
                <a:ea typeface="Meiryo" panose="020B0604030504040204" pitchFamily="34" charset="-128"/>
              </a:rPr>
              <a:t>場所の移動</a:t>
            </a:r>
          </a:p>
        </p:txBody>
      </p:sp>
      <p:sp>
        <p:nvSpPr>
          <p:cNvPr id="17" name="角丸四角形 16">
            <a:extLst>
              <a:ext uri="{FF2B5EF4-FFF2-40B4-BE49-F238E27FC236}">
                <a16:creationId xmlns:a16="http://schemas.microsoft.com/office/drawing/2014/main" id="{CE8597B8-6980-2F7A-8BAD-F8D636A85792}"/>
              </a:ext>
            </a:extLst>
          </p:cNvPr>
          <p:cNvSpPr/>
          <p:nvPr/>
        </p:nvSpPr>
        <p:spPr>
          <a:xfrm>
            <a:off x="5999722" y="1609935"/>
            <a:ext cx="4896000" cy="563671"/>
          </a:xfrm>
          <a:prstGeom prst="roundRect">
            <a:avLst/>
          </a:prstGeom>
          <a:solidFill>
            <a:schemeClr val="accent5">
              <a:lumMod val="40000"/>
              <a:lumOff val="60000"/>
            </a:schemeClr>
          </a:solidFill>
          <a:ln>
            <a:noFill/>
          </a:ln>
        </p:spPr>
        <p:style>
          <a:lnRef idx="2">
            <a:schemeClr val="accent4">
              <a:shade val="15000"/>
            </a:schemeClr>
          </a:lnRef>
          <a:fillRef idx="1">
            <a:schemeClr val="accent4"/>
          </a:fillRef>
          <a:effectRef idx="0">
            <a:schemeClr val="accent4"/>
          </a:effectRef>
          <a:fontRef idx="minor">
            <a:schemeClr val="lt1"/>
          </a:fontRef>
        </p:style>
        <p:txBody>
          <a:bodyPr rtlCol="0" anchor="b"/>
          <a:lstStyle/>
          <a:p>
            <a:pPr algn="ctr"/>
            <a:r>
              <a:rPr lang="ja-JP" altLang="en-US" sz="2400" b="1">
                <a:latin typeface="Meiryo" panose="020B0604030504040204" pitchFamily="34" charset="-128"/>
                <a:ea typeface="Meiryo" panose="020B0604030504040204" pitchFamily="34" charset="-128"/>
              </a:rPr>
              <a:t>利用</a:t>
            </a:r>
            <a:r>
              <a:rPr kumimoji="1" lang="ja-JP" altLang="en-US" sz="2400" b="1">
                <a:latin typeface="Meiryo" panose="020B0604030504040204" pitchFamily="34" charset="-128"/>
                <a:ea typeface="Meiryo" panose="020B0604030504040204" pitchFamily="34" charset="-128"/>
              </a:rPr>
              <a:t>者側</a:t>
            </a:r>
          </a:p>
        </p:txBody>
      </p:sp>
      <p:sp>
        <p:nvSpPr>
          <p:cNvPr id="68" name="角丸四角形 67">
            <a:extLst>
              <a:ext uri="{FF2B5EF4-FFF2-40B4-BE49-F238E27FC236}">
                <a16:creationId xmlns:a16="http://schemas.microsoft.com/office/drawing/2014/main" id="{3DE397EE-1A95-B45F-35AC-1904AB978314}"/>
              </a:ext>
            </a:extLst>
          </p:cNvPr>
          <p:cNvSpPr/>
          <p:nvPr/>
        </p:nvSpPr>
        <p:spPr>
          <a:xfrm>
            <a:off x="6007964" y="3484205"/>
            <a:ext cx="2052941" cy="982800"/>
          </a:xfrm>
          <a:prstGeom prst="roundRect">
            <a:avLst/>
          </a:pr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000" b="1">
                <a:solidFill>
                  <a:schemeClr val="tx1"/>
                </a:solidFill>
                <a:latin typeface="Meiryo" panose="020B0604030504040204" pitchFamily="34" charset="-128"/>
                <a:ea typeface="Meiryo" panose="020B0604030504040204" pitchFamily="34" charset="-128"/>
              </a:rPr>
              <a:t>Wi-Fi</a:t>
            </a:r>
            <a:r>
              <a:rPr kumimoji="1" lang="ja-JP" altLang="en-US" sz="2000" b="1">
                <a:solidFill>
                  <a:schemeClr val="tx1"/>
                </a:solidFill>
                <a:latin typeface="Meiryo" panose="020B0604030504040204" pitchFamily="34" charset="-128"/>
                <a:ea typeface="Meiryo" panose="020B0604030504040204" pitchFamily="34" charset="-128"/>
              </a:rPr>
              <a:t>の</a:t>
            </a:r>
            <a:r>
              <a:rPr kumimoji="1" lang="en-US" altLang="ja-JP" sz="2000" b="1">
                <a:solidFill>
                  <a:schemeClr val="tx1"/>
                </a:solidFill>
                <a:latin typeface="Meiryo" panose="020B0604030504040204" pitchFamily="34" charset="-128"/>
                <a:ea typeface="Meiryo" panose="020B0604030504040204" pitchFamily="34" charset="-128"/>
              </a:rPr>
              <a:t>OFF/ON</a:t>
            </a:r>
            <a:endParaRPr kumimoji="1" lang="ja-JP" altLang="en-US" sz="2000" b="1">
              <a:solidFill>
                <a:schemeClr val="tx1"/>
              </a:solidFill>
              <a:latin typeface="Meiryo" panose="020B0604030504040204" pitchFamily="34" charset="-128"/>
              <a:ea typeface="Meiryo" panose="020B0604030504040204" pitchFamily="34" charset="-128"/>
            </a:endParaRPr>
          </a:p>
        </p:txBody>
      </p:sp>
      <p:sp>
        <p:nvSpPr>
          <p:cNvPr id="69" name="テキスト ボックス 68">
            <a:extLst>
              <a:ext uri="{FF2B5EF4-FFF2-40B4-BE49-F238E27FC236}">
                <a16:creationId xmlns:a16="http://schemas.microsoft.com/office/drawing/2014/main" id="{470450D9-EFC3-FAEF-9060-3DEA0CCC2B52}"/>
              </a:ext>
            </a:extLst>
          </p:cNvPr>
          <p:cNvSpPr txBox="1"/>
          <p:nvPr/>
        </p:nvSpPr>
        <p:spPr>
          <a:xfrm>
            <a:off x="2911841" y="2683142"/>
            <a:ext cx="2691867" cy="584775"/>
          </a:xfrm>
          <a:prstGeom prst="rect">
            <a:avLst/>
          </a:prstGeom>
          <a:noFill/>
        </p:spPr>
        <p:txBody>
          <a:bodyPr wrap="square" rtlCol="0">
            <a:spAutoFit/>
          </a:bodyPr>
          <a:lstStyle/>
          <a:p>
            <a:r>
              <a:rPr kumimoji="1" lang="ja-JP" altLang="en-US" sz="1600">
                <a:latin typeface="Meiryo" panose="020B0604030504040204" pitchFamily="34" charset="-128"/>
                <a:ea typeface="Meiryo" panose="020B0604030504040204" pitchFamily="34" charset="-128"/>
              </a:rPr>
              <a:t>端末数とカバレッジの</a:t>
            </a:r>
            <a:br>
              <a:rPr kumimoji="1" lang="en-US" altLang="ja-JP" sz="1600">
                <a:latin typeface="Meiryo" panose="020B0604030504040204" pitchFamily="34" charset="-128"/>
                <a:ea typeface="Meiryo" panose="020B0604030504040204" pitchFamily="34" charset="-128"/>
              </a:rPr>
            </a:br>
            <a:r>
              <a:rPr kumimoji="1" lang="ja-JP" altLang="en-US" sz="1600">
                <a:latin typeface="Meiryo" panose="020B0604030504040204" pitchFamily="34" charset="-128"/>
                <a:ea typeface="Meiryo" panose="020B0604030504040204" pitchFamily="34" charset="-128"/>
              </a:rPr>
              <a:t>トレードオフ</a:t>
            </a:r>
          </a:p>
        </p:txBody>
      </p:sp>
      <p:sp>
        <p:nvSpPr>
          <p:cNvPr id="21" name="角丸四角形 20">
            <a:extLst>
              <a:ext uri="{FF2B5EF4-FFF2-40B4-BE49-F238E27FC236}">
                <a16:creationId xmlns:a16="http://schemas.microsoft.com/office/drawing/2014/main" id="{167E34B5-5399-A96F-51EF-2F58D3C8F2FA}"/>
              </a:ext>
            </a:extLst>
          </p:cNvPr>
          <p:cNvSpPr/>
          <p:nvPr/>
        </p:nvSpPr>
        <p:spPr>
          <a:xfrm>
            <a:off x="627882" y="3534047"/>
            <a:ext cx="4894330" cy="888911"/>
          </a:xfrm>
          <a:prstGeom prst="roundRect">
            <a:avLst/>
          </a:prstGeom>
          <a:solidFill>
            <a:schemeClr val="bg1"/>
          </a:solidFill>
          <a:ln w="38100">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800">
              <a:solidFill>
                <a:schemeClr val="tx1"/>
              </a:solidFill>
              <a:latin typeface="Meiryo" panose="020B0604030504040204" pitchFamily="34" charset="-128"/>
              <a:ea typeface="Meiryo" panose="020B0604030504040204" pitchFamily="34" charset="-128"/>
            </a:endParaRPr>
          </a:p>
        </p:txBody>
      </p:sp>
      <p:sp>
        <p:nvSpPr>
          <p:cNvPr id="64" name="角丸四角形 63">
            <a:extLst>
              <a:ext uri="{FF2B5EF4-FFF2-40B4-BE49-F238E27FC236}">
                <a16:creationId xmlns:a16="http://schemas.microsoft.com/office/drawing/2014/main" id="{9C348C0F-675C-C093-55A4-E8B6031B871B}"/>
              </a:ext>
            </a:extLst>
          </p:cNvPr>
          <p:cNvSpPr/>
          <p:nvPr/>
        </p:nvSpPr>
        <p:spPr>
          <a:xfrm>
            <a:off x="627882" y="3533902"/>
            <a:ext cx="2052940" cy="889200"/>
          </a:xfrm>
          <a:prstGeom prst="roundRect">
            <a:avLst/>
          </a:pr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600" b="1">
                <a:solidFill>
                  <a:schemeClr val="tx1"/>
                </a:solidFill>
                <a:latin typeface="Meiryo" panose="020B0604030504040204" pitchFamily="34" charset="-128"/>
                <a:ea typeface="Meiryo" panose="020B0604030504040204" pitchFamily="34" charset="-128"/>
              </a:rPr>
              <a:t>チャネル割り当て</a:t>
            </a:r>
          </a:p>
        </p:txBody>
      </p:sp>
      <p:sp>
        <p:nvSpPr>
          <p:cNvPr id="70" name="テキスト ボックス 69">
            <a:extLst>
              <a:ext uri="{FF2B5EF4-FFF2-40B4-BE49-F238E27FC236}">
                <a16:creationId xmlns:a16="http://schemas.microsoft.com/office/drawing/2014/main" id="{8BB8AAF5-750C-2229-7307-ED3EB34478DA}"/>
              </a:ext>
            </a:extLst>
          </p:cNvPr>
          <p:cNvSpPr txBox="1"/>
          <p:nvPr/>
        </p:nvSpPr>
        <p:spPr>
          <a:xfrm>
            <a:off x="3086477" y="3713509"/>
            <a:ext cx="2764042" cy="584775"/>
          </a:xfrm>
          <a:prstGeom prst="rect">
            <a:avLst/>
          </a:prstGeom>
          <a:noFill/>
        </p:spPr>
        <p:txBody>
          <a:bodyPr wrap="square" rtlCol="0">
            <a:spAutoFit/>
          </a:bodyPr>
          <a:lstStyle/>
          <a:p>
            <a:r>
              <a:rPr lang="ja-JP" altLang="en-US" sz="1600">
                <a:latin typeface="Meiryo" panose="020B0604030504040204" pitchFamily="34" charset="-128"/>
                <a:ea typeface="Meiryo" panose="020B0604030504040204" pitchFamily="34" charset="-128"/>
              </a:rPr>
              <a:t>重複を避けた</a:t>
            </a:r>
            <a:br>
              <a:rPr lang="en-US" altLang="ja-JP" sz="1600">
                <a:latin typeface="Meiryo" panose="020B0604030504040204" pitchFamily="34" charset="-128"/>
                <a:ea typeface="Meiryo" panose="020B0604030504040204" pitchFamily="34" charset="-128"/>
              </a:rPr>
            </a:br>
            <a:r>
              <a:rPr lang="ja-JP" altLang="en-US" sz="1600">
                <a:latin typeface="Meiryo" panose="020B0604030504040204" pitchFamily="34" charset="-128"/>
                <a:ea typeface="Meiryo" panose="020B0604030504040204" pitchFamily="34" charset="-128"/>
              </a:rPr>
              <a:t>チャネル割り当て</a:t>
            </a:r>
            <a:endParaRPr kumimoji="1" lang="ja-JP" altLang="en-US" sz="1600">
              <a:latin typeface="Meiryo" panose="020B0604030504040204" pitchFamily="34" charset="-128"/>
              <a:ea typeface="Meiryo" panose="020B0604030504040204" pitchFamily="34" charset="-128"/>
            </a:endParaRPr>
          </a:p>
        </p:txBody>
      </p:sp>
      <p:sp>
        <p:nvSpPr>
          <p:cNvPr id="71" name="テキスト ボックス 70">
            <a:extLst>
              <a:ext uri="{FF2B5EF4-FFF2-40B4-BE49-F238E27FC236}">
                <a16:creationId xmlns:a16="http://schemas.microsoft.com/office/drawing/2014/main" id="{CBB46732-1B62-65D7-6C93-8E40687B246A}"/>
              </a:ext>
            </a:extLst>
          </p:cNvPr>
          <p:cNvSpPr txBox="1"/>
          <p:nvPr/>
        </p:nvSpPr>
        <p:spPr>
          <a:xfrm>
            <a:off x="8018041" y="2784724"/>
            <a:ext cx="3345243" cy="369332"/>
          </a:xfrm>
          <a:prstGeom prst="rect">
            <a:avLst/>
          </a:prstGeom>
          <a:noFill/>
        </p:spPr>
        <p:txBody>
          <a:bodyPr wrap="square" rtlCol="0">
            <a:spAutoFit/>
          </a:bodyPr>
          <a:lstStyle/>
          <a:p>
            <a:r>
              <a:rPr kumimoji="1" lang="ja-JP" altLang="en-US">
                <a:latin typeface="Meiryo" panose="020B0604030504040204" pitchFamily="34" charset="-128"/>
                <a:ea typeface="Meiryo" panose="020B0604030504040204" pitchFamily="34" charset="-128"/>
              </a:rPr>
              <a:t>繋がりやすい位置を探す</a:t>
            </a:r>
          </a:p>
        </p:txBody>
      </p:sp>
      <p:sp>
        <p:nvSpPr>
          <p:cNvPr id="72" name="テキスト ボックス 71">
            <a:extLst>
              <a:ext uri="{FF2B5EF4-FFF2-40B4-BE49-F238E27FC236}">
                <a16:creationId xmlns:a16="http://schemas.microsoft.com/office/drawing/2014/main" id="{B06DB872-ACA5-6E89-75C7-CA9D5D5BBA31}"/>
              </a:ext>
            </a:extLst>
          </p:cNvPr>
          <p:cNvSpPr txBox="1"/>
          <p:nvPr/>
        </p:nvSpPr>
        <p:spPr>
          <a:xfrm>
            <a:off x="8169285" y="3821231"/>
            <a:ext cx="2614911" cy="369332"/>
          </a:xfrm>
          <a:prstGeom prst="rect">
            <a:avLst/>
          </a:prstGeom>
          <a:noFill/>
        </p:spPr>
        <p:txBody>
          <a:bodyPr wrap="square" rtlCol="0">
            <a:spAutoFit/>
          </a:bodyPr>
          <a:lstStyle/>
          <a:p>
            <a:r>
              <a:rPr lang="ja-JP" altLang="en-US">
                <a:latin typeface="Meiryo" panose="020B0604030504040204" pitchFamily="34" charset="-128"/>
                <a:ea typeface="Meiryo" panose="020B0604030504040204" pitchFamily="34" charset="-128"/>
              </a:rPr>
              <a:t>機器や</a:t>
            </a:r>
            <a:r>
              <a:rPr kumimoji="1" lang="ja-JP" altLang="en-US">
                <a:latin typeface="Meiryo" panose="020B0604030504040204" pitchFamily="34" charset="-128"/>
                <a:ea typeface="Meiryo" panose="020B0604030504040204" pitchFamily="34" charset="-128"/>
              </a:rPr>
              <a:t>通信のリセット</a:t>
            </a:r>
          </a:p>
        </p:txBody>
      </p:sp>
      <p:sp>
        <p:nvSpPr>
          <p:cNvPr id="74" name="右中かっこ 73">
            <a:extLst>
              <a:ext uri="{FF2B5EF4-FFF2-40B4-BE49-F238E27FC236}">
                <a16:creationId xmlns:a16="http://schemas.microsoft.com/office/drawing/2014/main" id="{91672DFC-7F84-5D7D-2013-6C93E84A0BF5}"/>
              </a:ext>
            </a:extLst>
          </p:cNvPr>
          <p:cNvSpPr/>
          <p:nvPr/>
        </p:nvSpPr>
        <p:spPr>
          <a:xfrm rot="5400000">
            <a:off x="2861875" y="3284353"/>
            <a:ext cx="449205" cy="4894331"/>
          </a:xfrm>
          <a:prstGeom prst="rightBrace">
            <a:avLst>
              <a:gd name="adj1" fmla="val 177966"/>
              <a:gd name="adj2" fmla="val 50000"/>
            </a:avLst>
          </a:prstGeom>
          <a:ln w="28575"/>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
        <p:nvSpPr>
          <p:cNvPr id="75" name="テキスト ボックス 74">
            <a:extLst>
              <a:ext uri="{FF2B5EF4-FFF2-40B4-BE49-F238E27FC236}">
                <a16:creationId xmlns:a16="http://schemas.microsoft.com/office/drawing/2014/main" id="{B0D2A1EA-5667-35D5-5B7E-FBF24FAC031C}"/>
              </a:ext>
            </a:extLst>
          </p:cNvPr>
          <p:cNvSpPr txBox="1"/>
          <p:nvPr/>
        </p:nvSpPr>
        <p:spPr>
          <a:xfrm>
            <a:off x="1851996" y="6137415"/>
            <a:ext cx="2335714" cy="369332"/>
          </a:xfrm>
          <a:prstGeom prst="rect">
            <a:avLst/>
          </a:prstGeom>
          <a:noFill/>
        </p:spPr>
        <p:txBody>
          <a:bodyPr wrap="square" rtlCol="0">
            <a:spAutoFit/>
          </a:bodyPr>
          <a:lstStyle/>
          <a:p>
            <a:r>
              <a:rPr kumimoji="1" lang="ja-JP" altLang="en-US">
                <a:latin typeface="Meiryo" panose="020B0604030504040204" pitchFamily="34" charset="-128"/>
                <a:ea typeface="Meiryo" panose="020B0604030504040204" pitchFamily="34" charset="-128"/>
              </a:rPr>
              <a:t>現在はこちらが中心</a:t>
            </a:r>
          </a:p>
        </p:txBody>
      </p:sp>
      <p:sp>
        <p:nvSpPr>
          <p:cNvPr id="7" name="テキスト ボックス 6">
            <a:extLst>
              <a:ext uri="{FF2B5EF4-FFF2-40B4-BE49-F238E27FC236}">
                <a16:creationId xmlns:a16="http://schemas.microsoft.com/office/drawing/2014/main" id="{94368929-F8CC-FE8C-F0C7-BE93A07D24A5}"/>
              </a:ext>
            </a:extLst>
          </p:cNvPr>
          <p:cNvSpPr txBox="1"/>
          <p:nvPr/>
        </p:nvSpPr>
        <p:spPr>
          <a:xfrm>
            <a:off x="6180847" y="5014968"/>
            <a:ext cx="4339650" cy="369332"/>
          </a:xfrm>
          <a:prstGeom prst="rect">
            <a:avLst/>
          </a:prstGeom>
          <a:noFill/>
        </p:spPr>
        <p:txBody>
          <a:bodyPr wrap="none" rtlCol="0">
            <a:spAutoFit/>
          </a:bodyPr>
          <a:lstStyle/>
          <a:p>
            <a:r>
              <a:rPr kumimoji="1" lang="ja-JP" altLang="en-US">
                <a:latin typeface="Meiryo" panose="020B0604030504040204" pitchFamily="34" charset="-128"/>
                <a:ea typeface="Meiryo" panose="020B0604030504040204" pitchFamily="34" charset="-128"/>
              </a:rPr>
              <a:t>何となくトライアンドエラーをしている</a:t>
            </a:r>
          </a:p>
        </p:txBody>
      </p:sp>
      <p:sp>
        <p:nvSpPr>
          <p:cNvPr id="9" name="テキスト ボックス 8">
            <a:extLst>
              <a:ext uri="{FF2B5EF4-FFF2-40B4-BE49-F238E27FC236}">
                <a16:creationId xmlns:a16="http://schemas.microsoft.com/office/drawing/2014/main" id="{3135C561-5219-2C4D-8948-E73371DAC649}"/>
              </a:ext>
            </a:extLst>
          </p:cNvPr>
          <p:cNvSpPr txBox="1"/>
          <p:nvPr/>
        </p:nvSpPr>
        <p:spPr>
          <a:xfrm>
            <a:off x="5755341" y="7261412"/>
            <a:ext cx="3211135" cy="923330"/>
          </a:xfrm>
          <a:prstGeom prst="rect">
            <a:avLst/>
          </a:prstGeom>
          <a:noFill/>
        </p:spPr>
        <p:txBody>
          <a:bodyPr wrap="none" rtlCol="0">
            <a:spAutoFit/>
          </a:bodyPr>
          <a:lstStyle/>
          <a:p>
            <a:r>
              <a:rPr kumimoji="1" lang="ja-JP" altLang="en-US"/>
              <a:t>・スライドが必要，</a:t>
            </a:r>
            <a:r>
              <a:rPr kumimoji="1" lang="en-US" altLang="ja-JP"/>
              <a:t>2</a:t>
            </a:r>
            <a:r>
              <a:rPr kumimoji="1" lang="ja-JP" altLang="en-US"/>
              <a:t>と</a:t>
            </a:r>
            <a:r>
              <a:rPr kumimoji="1" lang="en-US" altLang="ja-JP"/>
              <a:t>3</a:t>
            </a:r>
            <a:r>
              <a:rPr kumimoji="1" lang="ja-JP" altLang="en-US"/>
              <a:t>の間</a:t>
            </a:r>
            <a:endParaRPr kumimoji="1" lang="en-US" altLang="ja-JP"/>
          </a:p>
          <a:p>
            <a:r>
              <a:rPr lang="ja-JP" altLang="en-US"/>
              <a:t>製品の紹介，研究の紹介</a:t>
            </a:r>
            <a:endParaRPr lang="en-US" altLang="ja-JP"/>
          </a:p>
          <a:p>
            <a:endParaRPr lang="en-US" altLang="ja-JP"/>
          </a:p>
        </p:txBody>
      </p:sp>
      <p:sp>
        <p:nvSpPr>
          <p:cNvPr id="10" name="右中かっこ 9">
            <a:extLst>
              <a:ext uri="{FF2B5EF4-FFF2-40B4-BE49-F238E27FC236}">
                <a16:creationId xmlns:a16="http://schemas.microsoft.com/office/drawing/2014/main" id="{F729F5D5-854C-2038-D46E-AC6C1B9A5BF9}"/>
              </a:ext>
            </a:extLst>
          </p:cNvPr>
          <p:cNvSpPr/>
          <p:nvPr/>
        </p:nvSpPr>
        <p:spPr>
          <a:xfrm rot="5400000">
            <a:off x="8185425" y="2001348"/>
            <a:ext cx="449205" cy="5343953"/>
          </a:xfrm>
          <a:prstGeom prst="rightBrace">
            <a:avLst>
              <a:gd name="adj1" fmla="val 152022"/>
              <a:gd name="adj2" fmla="val 50000"/>
            </a:avLst>
          </a:prstGeom>
          <a:ln w="28575"/>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
        <p:nvSpPr>
          <p:cNvPr id="22" name="角丸四角形 21">
            <a:extLst>
              <a:ext uri="{FF2B5EF4-FFF2-40B4-BE49-F238E27FC236}">
                <a16:creationId xmlns:a16="http://schemas.microsoft.com/office/drawing/2014/main" id="{2234470F-74BE-81A3-3E75-BA0F20E00FC3}"/>
              </a:ext>
            </a:extLst>
          </p:cNvPr>
          <p:cNvSpPr/>
          <p:nvPr/>
        </p:nvSpPr>
        <p:spPr>
          <a:xfrm>
            <a:off x="627882" y="4516595"/>
            <a:ext cx="4894330" cy="981444"/>
          </a:xfrm>
          <a:prstGeom prst="roundRect">
            <a:avLst/>
          </a:prstGeom>
          <a:solidFill>
            <a:schemeClr val="bg1"/>
          </a:solidFill>
          <a:ln w="38100">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800">
              <a:solidFill>
                <a:schemeClr val="tx1"/>
              </a:solidFill>
              <a:latin typeface="Meiryo" panose="020B0604030504040204" pitchFamily="34" charset="-128"/>
              <a:ea typeface="Meiryo" panose="020B0604030504040204" pitchFamily="34" charset="-128"/>
            </a:endParaRPr>
          </a:p>
        </p:txBody>
      </p:sp>
      <p:grpSp>
        <p:nvGrpSpPr>
          <p:cNvPr id="23" name="グループ化 22">
            <a:extLst>
              <a:ext uri="{FF2B5EF4-FFF2-40B4-BE49-F238E27FC236}">
                <a16:creationId xmlns:a16="http://schemas.microsoft.com/office/drawing/2014/main" id="{1CD4F17C-6B17-AD9B-69CA-08945044EF16}"/>
              </a:ext>
            </a:extLst>
          </p:cNvPr>
          <p:cNvGrpSpPr/>
          <p:nvPr/>
        </p:nvGrpSpPr>
        <p:grpSpPr>
          <a:xfrm>
            <a:off x="627882" y="4515917"/>
            <a:ext cx="4770606" cy="982800"/>
            <a:chOff x="593593" y="4517302"/>
            <a:chExt cx="4770606" cy="982800"/>
          </a:xfrm>
        </p:grpSpPr>
        <p:sp>
          <p:nvSpPr>
            <p:cNvPr id="12" name="角丸四角形 11">
              <a:extLst>
                <a:ext uri="{FF2B5EF4-FFF2-40B4-BE49-F238E27FC236}">
                  <a16:creationId xmlns:a16="http://schemas.microsoft.com/office/drawing/2014/main" id="{58049F09-7256-4720-586E-665D49A768E7}"/>
                </a:ext>
              </a:extLst>
            </p:cNvPr>
            <p:cNvSpPr/>
            <p:nvPr/>
          </p:nvSpPr>
          <p:spPr>
            <a:xfrm>
              <a:off x="593593" y="4517302"/>
              <a:ext cx="2052940" cy="982800"/>
            </a:xfrm>
            <a:prstGeom prst="roundRect">
              <a:avLst/>
            </a:prstGeom>
            <a:solidFill>
              <a:schemeClr val="bg2">
                <a:lumMod val="90000"/>
              </a:schemeClr>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600" b="1">
                  <a:solidFill>
                    <a:schemeClr val="tx1"/>
                  </a:solidFill>
                  <a:latin typeface="Meiryo" panose="020B0604030504040204" pitchFamily="34" charset="-128"/>
                  <a:ea typeface="Meiryo" panose="020B0604030504040204" pitchFamily="34" charset="-128"/>
                </a:rPr>
                <a:t>ロード</a:t>
              </a:r>
              <a:endParaRPr kumimoji="1" lang="en-US" altLang="ja-JP" sz="1600" b="1">
                <a:solidFill>
                  <a:schemeClr val="tx1"/>
                </a:solidFill>
                <a:latin typeface="Meiryo" panose="020B0604030504040204" pitchFamily="34" charset="-128"/>
                <a:ea typeface="Meiryo" panose="020B0604030504040204" pitchFamily="34" charset="-128"/>
              </a:endParaRPr>
            </a:p>
            <a:p>
              <a:pPr algn="ctr"/>
              <a:r>
                <a:rPr kumimoji="1" lang="ja-JP" altLang="en-US" sz="1600" b="1">
                  <a:solidFill>
                    <a:schemeClr val="tx1"/>
                  </a:solidFill>
                  <a:latin typeface="Meiryo" panose="020B0604030504040204" pitchFamily="34" charset="-128"/>
                  <a:ea typeface="Meiryo" panose="020B0604030504040204" pitchFamily="34" charset="-128"/>
                </a:rPr>
                <a:t>バランシング</a:t>
              </a:r>
            </a:p>
          </p:txBody>
        </p:sp>
        <p:sp>
          <p:nvSpPr>
            <p:cNvPr id="2" name="テキスト ボックス 1">
              <a:extLst>
                <a:ext uri="{FF2B5EF4-FFF2-40B4-BE49-F238E27FC236}">
                  <a16:creationId xmlns:a16="http://schemas.microsoft.com/office/drawing/2014/main" id="{F64A6574-3271-FC95-0FDD-BACF6B870906}"/>
                </a:ext>
              </a:extLst>
            </p:cNvPr>
            <p:cNvSpPr txBox="1"/>
            <p:nvPr/>
          </p:nvSpPr>
          <p:spPr>
            <a:xfrm>
              <a:off x="2862372" y="4723965"/>
              <a:ext cx="2501827" cy="584775"/>
            </a:xfrm>
            <a:prstGeom prst="rect">
              <a:avLst/>
            </a:prstGeom>
            <a:noFill/>
            <a:ln>
              <a:noFill/>
            </a:ln>
          </p:spPr>
          <p:txBody>
            <a:bodyPr wrap="square" rtlCol="0">
              <a:spAutoFit/>
            </a:bodyPr>
            <a:lstStyle/>
            <a:p>
              <a:pPr algn="l"/>
              <a:r>
                <a:rPr kumimoji="1" lang="en-US" altLang="ja-JP" sz="1600">
                  <a:latin typeface="Meiryo" panose="020B0604030504040204" pitchFamily="34" charset="-128"/>
                  <a:ea typeface="Meiryo" panose="020B0604030504040204" pitchFamily="34" charset="-128"/>
                </a:rPr>
                <a:t>AP</a:t>
              </a:r>
              <a:r>
                <a:rPr lang="ja-JP" altLang="en-US" sz="1600">
                  <a:latin typeface="Meiryo" panose="020B0604030504040204" pitchFamily="34" charset="-128"/>
                  <a:ea typeface="Meiryo" panose="020B0604030504040204" pitchFamily="34" charset="-128"/>
                </a:rPr>
                <a:t>ごとの接続端末数の</a:t>
              </a:r>
              <a:br>
                <a:rPr lang="en-US" altLang="ja-JP" sz="1600">
                  <a:latin typeface="Meiryo" panose="020B0604030504040204" pitchFamily="34" charset="-128"/>
                  <a:ea typeface="Meiryo" panose="020B0604030504040204" pitchFamily="34" charset="-128"/>
                </a:rPr>
              </a:br>
              <a:r>
                <a:rPr lang="ja-JP" altLang="en-US" sz="1600">
                  <a:latin typeface="Meiryo" panose="020B0604030504040204" pitchFamily="34" charset="-128"/>
                  <a:ea typeface="Meiryo" panose="020B0604030504040204" pitchFamily="34" charset="-128"/>
                </a:rPr>
                <a:t>偏りを解消</a:t>
              </a:r>
              <a:endParaRPr kumimoji="1" lang="ja-JP" altLang="en-US" sz="1600">
                <a:latin typeface="Meiryo" panose="020B0604030504040204" pitchFamily="34" charset="-128"/>
                <a:ea typeface="Meiryo" panose="020B0604030504040204" pitchFamily="34" charset="-128"/>
              </a:endParaRPr>
            </a:p>
          </p:txBody>
        </p:sp>
      </p:grpSp>
      <p:pic>
        <p:nvPicPr>
          <p:cNvPr id="11" name="グラフィックス 10" descr="歯車付きの頭 単色塗りつぶし">
            <a:extLst>
              <a:ext uri="{FF2B5EF4-FFF2-40B4-BE49-F238E27FC236}">
                <a16:creationId xmlns:a16="http://schemas.microsoft.com/office/drawing/2014/main" id="{FAC95371-8D75-7CEA-AD53-DA70C91500C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851996" y="1609935"/>
            <a:ext cx="533123" cy="533123"/>
          </a:xfrm>
          <a:prstGeom prst="rect">
            <a:avLst/>
          </a:prstGeom>
        </p:spPr>
      </p:pic>
      <p:grpSp>
        <p:nvGrpSpPr>
          <p:cNvPr id="19" name="グループ化 18">
            <a:extLst>
              <a:ext uri="{FF2B5EF4-FFF2-40B4-BE49-F238E27FC236}">
                <a16:creationId xmlns:a16="http://schemas.microsoft.com/office/drawing/2014/main" id="{C8D0BDB5-1868-7378-DDB6-5C49D4A88628}"/>
              </a:ext>
            </a:extLst>
          </p:cNvPr>
          <p:cNvGrpSpPr/>
          <p:nvPr/>
        </p:nvGrpSpPr>
        <p:grpSpPr>
          <a:xfrm>
            <a:off x="7060432" y="1636183"/>
            <a:ext cx="757925" cy="556473"/>
            <a:chOff x="8249253" y="-609062"/>
            <a:chExt cx="1371600" cy="1007037"/>
          </a:xfrm>
        </p:grpSpPr>
        <p:pic>
          <p:nvPicPr>
            <p:cNvPr id="14" name="グラフィックス 13" descr="ユーザー 単色塗りつぶし">
              <a:extLst>
                <a:ext uri="{FF2B5EF4-FFF2-40B4-BE49-F238E27FC236}">
                  <a16:creationId xmlns:a16="http://schemas.microsoft.com/office/drawing/2014/main" id="{4FE2169E-1ABE-FA1B-9047-4C0A4F9E6DB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249253" y="-516425"/>
              <a:ext cx="914400" cy="914400"/>
            </a:xfrm>
            <a:prstGeom prst="rect">
              <a:avLst/>
            </a:prstGeom>
          </p:spPr>
        </p:pic>
        <p:pic>
          <p:nvPicPr>
            <p:cNvPr id="18" name="グラフィックス 17" descr="スマート フォン 単色塗りつぶし">
              <a:extLst>
                <a:ext uri="{FF2B5EF4-FFF2-40B4-BE49-F238E27FC236}">
                  <a16:creationId xmlns:a16="http://schemas.microsoft.com/office/drawing/2014/main" id="{CB4DEC73-ECDD-5776-96E9-CDC19022414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706453" y="-609062"/>
              <a:ext cx="914400" cy="914400"/>
            </a:xfrm>
            <a:prstGeom prst="rect">
              <a:avLst/>
            </a:prstGeom>
          </p:spPr>
        </p:pic>
      </p:grpSp>
      <p:sp>
        <p:nvSpPr>
          <p:cNvPr id="4" name="スライド番号プレースホルダー 3">
            <a:extLst>
              <a:ext uri="{FF2B5EF4-FFF2-40B4-BE49-F238E27FC236}">
                <a16:creationId xmlns:a16="http://schemas.microsoft.com/office/drawing/2014/main" id="{D68EF9DC-AAF7-9109-EAB6-D4E5869C0E8B}"/>
              </a:ext>
            </a:extLst>
          </p:cNvPr>
          <p:cNvSpPr>
            <a:spLocks noGrp="1"/>
          </p:cNvSpPr>
          <p:nvPr>
            <p:ph type="sldNum" sz="quarter" idx="12"/>
          </p:nvPr>
        </p:nvSpPr>
        <p:spPr/>
        <p:txBody>
          <a:bodyPr/>
          <a:lstStyle/>
          <a:p>
            <a:fld id="{F1CDFA39-16F5-E64D-9D3A-3CE155B62115}" type="slidenum">
              <a:rPr kumimoji="1" lang="ja-JP" altLang="en-US" smtClean="0"/>
              <a:t>2</a:t>
            </a:fld>
            <a:endParaRPr kumimoji="1" lang="ja-JP" altLang="en-US"/>
          </a:p>
        </p:txBody>
      </p:sp>
    </p:spTree>
    <p:extLst>
      <p:ext uri="{BB962C8B-B14F-4D97-AF65-F5344CB8AC3E}">
        <p14:creationId xmlns:p14="http://schemas.microsoft.com/office/powerpoint/2010/main" val="1749183463"/>
      </p:ext>
    </p:extLst>
  </p:cSld>
  <p:clrMapOvr>
    <a:masterClrMapping/>
  </p:clrMapOvr>
  <mc:AlternateContent xmlns:mc="http://schemas.openxmlformats.org/markup-compatibility/2006" xmlns:p14="http://schemas.microsoft.com/office/powerpoint/2010/main">
    <mc:Choice Requires="p14">
      <p:transition spd="slow" p14:dur="2000" advTm="389"/>
    </mc:Choice>
    <mc:Fallback xmlns="">
      <p:transition spd="slow" advTm="389"/>
    </mc:Fallback>
  </mc:AlternateContent>
  <p:extLst>
    <p:ext uri="{6950BFC3-D8DA-4A85-94F7-54DA5524770B}">
      <p188:commentRel xmlns:p188="http://schemas.microsoft.com/office/powerpoint/2018/8/main" r:id="rId3"/>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2E9623-EB6F-1602-C301-EB75157CFB40}"/>
            </a:ext>
          </a:extLst>
        </p:cNvPr>
        <p:cNvGrpSpPr/>
        <p:nvPr/>
      </p:nvGrpSpPr>
      <p:grpSpPr>
        <a:xfrm>
          <a:off x="0" y="0"/>
          <a:ext cx="0" cy="0"/>
          <a:chOff x="0" y="0"/>
          <a:chExt cx="0" cy="0"/>
        </a:xfrm>
      </p:grpSpPr>
      <p:sp>
        <p:nvSpPr>
          <p:cNvPr id="3" name="タイトル 2">
            <a:extLst>
              <a:ext uri="{FF2B5EF4-FFF2-40B4-BE49-F238E27FC236}">
                <a16:creationId xmlns:a16="http://schemas.microsoft.com/office/drawing/2014/main" id="{8B5A9C55-54BE-9FE8-6003-3B5726C133B3}"/>
              </a:ext>
            </a:extLst>
          </p:cNvPr>
          <p:cNvSpPr>
            <a:spLocks noGrp="1"/>
          </p:cNvSpPr>
          <p:nvPr>
            <p:ph type="title"/>
          </p:nvPr>
        </p:nvSpPr>
        <p:spPr>
          <a:xfrm>
            <a:off x="437212" y="-11271"/>
            <a:ext cx="11317575" cy="1151466"/>
          </a:xfrm>
        </p:spPr>
        <p:txBody>
          <a:bodyPr>
            <a:normAutofit/>
          </a:bodyPr>
          <a:lstStyle/>
          <a:p>
            <a:r>
              <a:rPr kumimoji="1" lang="ja-JP" altLang="en-US"/>
              <a:t>関連研究</a:t>
            </a:r>
            <a:r>
              <a:rPr kumimoji="1" lang="en-US" altLang="ja-JP"/>
              <a:t>-</a:t>
            </a:r>
            <a:r>
              <a:rPr lang="en-US" altLang="ja-JP"/>
              <a:t>Miyata</a:t>
            </a:r>
            <a:r>
              <a:rPr lang="ja-JP" altLang="en-US"/>
              <a:t>らの研究の課題</a:t>
            </a:r>
            <a:endParaRPr kumimoji="1" lang="ja-JP" altLang="en-US"/>
          </a:p>
        </p:txBody>
      </p:sp>
      <p:sp>
        <p:nvSpPr>
          <p:cNvPr id="5" name="右矢印 4">
            <a:extLst>
              <a:ext uri="{FF2B5EF4-FFF2-40B4-BE49-F238E27FC236}">
                <a16:creationId xmlns:a16="http://schemas.microsoft.com/office/drawing/2014/main" id="{47E9ACE0-A2D9-7F34-F4B2-A50174790F3C}"/>
              </a:ext>
            </a:extLst>
          </p:cNvPr>
          <p:cNvSpPr/>
          <p:nvPr/>
        </p:nvSpPr>
        <p:spPr>
          <a:xfrm>
            <a:off x="1166177" y="5861903"/>
            <a:ext cx="978408"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D74FF209-6ACB-2F72-7955-E3BBC786189A}"/>
              </a:ext>
            </a:extLst>
          </p:cNvPr>
          <p:cNvSpPr txBox="1"/>
          <p:nvPr/>
        </p:nvSpPr>
        <p:spPr>
          <a:xfrm>
            <a:off x="2493208" y="5875017"/>
            <a:ext cx="8347055" cy="461665"/>
          </a:xfrm>
          <a:prstGeom prst="rect">
            <a:avLst/>
          </a:prstGeom>
          <a:noFill/>
        </p:spPr>
        <p:txBody>
          <a:bodyPr wrap="square" rtlCol="0">
            <a:spAutoFit/>
          </a:bodyPr>
          <a:lstStyle/>
          <a:p>
            <a:r>
              <a:rPr kumimoji="1" lang="ja-JP" altLang="en-US" sz="2400" b="1">
                <a:latin typeface="Meiryo" panose="020B0604030504040204" pitchFamily="34" charset="-128"/>
                <a:ea typeface="Meiryo" panose="020B0604030504040204" pitchFamily="34" charset="-128"/>
              </a:rPr>
              <a:t>より実環境を想定した</a:t>
            </a:r>
            <a:r>
              <a:rPr lang="ja-JP" altLang="en-US" sz="2400" b="1">
                <a:latin typeface="Meiryo" panose="020B0604030504040204" pitchFamily="34" charset="-128"/>
                <a:ea typeface="Meiryo" panose="020B0604030504040204" pitchFamily="34" charset="-128"/>
              </a:rPr>
              <a:t>手法</a:t>
            </a:r>
            <a:r>
              <a:rPr kumimoji="1" lang="ja-JP" altLang="en-US" sz="2400">
                <a:latin typeface="Meiryo" panose="020B0604030504040204" pitchFamily="34" charset="-128"/>
                <a:ea typeface="Meiryo" panose="020B0604030504040204" pitchFamily="34" charset="-128"/>
              </a:rPr>
              <a:t>が必要</a:t>
            </a:r>
          </a:p>
        </p:txBody>
      </p:sp>
      <p:graphicFrame>
        <p:nvGraphicFramePr>
          <p:cNvPr id="8" name="表 7">
            <a:extLst>
              <a:ext uri="{FF2B5EF4-FFF2-40B4-BE49-F238E27FC236}">
                <a16:creationId xmlns:a16="http://schemas.microsoft.com/office/drawing/2014/main" id="{6C04B0E5-4C3A-2492-9EC6-CEBC3383085A}"/>
              </a:ext>
            </a:extLst>
          </p:cNvPr>
          <p:cNvGraphicFramePr>
            <a:graphicFrameLocks noGrp="1"/>
          </p:cNvGraphicFramePr>
          <p:nvPr/>
        </p:nvGraphicFramePr>
        <p:xfrm>
          <a:off x="1166177" y="1656376"/>
          <a:ext cx="10495033" cy="3605188"/>
        </p:xfrm>
        <a:graphic>
          <a:graphicData uri="http://schemas.openxmlformats.org/drawingml/2006/table">
            <a:tbl>
              <a:tblPr firstRow="1" bandRow="1">
                <a:tableStyleId>{2D5ABB26-0587-4C30-8999-92F81FD0307C}</a:tableStyleId>
              </a:tblPr>
              <a:tblGrid>
                <a:gridCol w="4517937">
                  <a:extLst>
                    <a:ext uri="{9D8B030D-6E8A-4147-A177-3AD203B41FA5}">
                      <a16:colId xmlns:a16="http://schemas.microsoft.com/office/drawing/2014/main" val="1646923856"/>
                    </a:ext>
                  </a:extLst>
                </a:gridCol>
                <a:gridCol w="5977096">
                  <a:extLst>
                    <a:ext uri="{9D8B030D-6E8A-4147-A177-3AD203B41FA5}">
                      <a16:colId xmlns:a16="http://schemas.microsoft.com/office/drawing/2014/main" val="784954576"/>
                    </a:ext>
                  </a:extLst>
                </a:gridCol>
              </a:tblGrid>
              <a:tr h="1156799">
                <a:tc>
                  <a:txBody>
                    <a:bodyPr/>
                    <a:lstStyle/>
                    <a:p>
                      <a:pPr algn="ctr"/>
                      <a:r>
                        <a:rPr kumimoji="1" lang="ja-JP" altLang="en-US" sz="2000" b="1">
                          <a:latin typeface="Meiryo" panose="020B0604030504040204" pitchFamily="34" charset="-128"/>
                          <a:ea typeface="Meiryo" panose="020B0604030504040204" pitchFamily="34" charset="-128"/>
                        </a:rPr>
                        <a:t>通信品質の見積り方</a:t>
                      </a:r>
                    </a:p>
                  </a:txBody>
                  <a:tcPr anchor="ctr">
                    <a:lnR w="57150" cap="flat" cmpd="sng" algn="ctr">
                      <a:solidFill>
                        <a:schemeClr val="bg1"/>
                      </a:solidFill>
                      <a:prstDash val="solid"/>
                      <a:round/>
                      <a:headEnd type="none" w="med" len="med"/>
                      <a:tailEnd type="none" w="med" len="med"/>
                    </a:lnR>
                    <a:lnB w="76200" cap="flat" cmpd="sng" algn="ctr">
                      <a:solidFill>
                        <a:schemeClr val="bg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 altLang="ja-JP">
                          <a:solidFill>
                            <a:srgbClr val="0070C0"/>
                          </a:solidFill>
                          <a:latin typeface="Meiryo" panose="020B0604030504040204" pitchFamily="34" charset="-128"/>
                          <a:ea typeface="Meiryo" panose="020B0604030504040204" pitchFamily="34" charset="-128"/>
                        </a:rPr>
                        <a:t>AP</a:t>
                      </a:r>
                      <a:r>
                        <a:rPr lang="ja-JP" altLang="en-US">
                          <a:solidFill>
                            <a:srgbClr val="0070C0"/>
                          </a:solidFill>
                          <a:latin typeface="Meiryo" panose="020B0604030504040204" pitchFamily="34" charset="-128"/>
                          <a:ea typeface="Meiryo" panose="020B0604030504040204" pitchFamily="34" charset="-128"/>
                        </a:rPr>
                        <a:t>と利用者の距離のみでスループットを見積もる</a:t>
                      </a:r>
                      <a:br>
                        <a:rPr lang="en-US" altLang="ja-JP">
                          <a:latin typeface="Meiryo" panose="020B0604030504040204" pitchFamily="34" charset="-128"/>
                          <a:ea typeface="Meiryo" panose="020B0604030504040204" pitchFamily="34" charset="-128"/>
                        </a:rPr>
                      </a:br>
                      <a:r>
                        <a:rPr lang="ja-JP" altLang="en-US">
                          <a:latin typeface="Meiryo" panose="020B0604030504040204" pitchFamily="34" charset="-128"/>
                          <a:ea typeface="Meiryo" panose="020B0604030504040204" pitchFamily="34" charset="-128"/>
                        </a:rPr>
                        <a:t>チャネル混雑状況等の</a:t>
                      </a:r>
                      <a:r>
                        <a:rPr lang="ja-JP" altLang="en-US" b="1">
                          <a:latin typeface="Meiryo" panose="020B0604030504040204" pitchFamily="34" charset="-128"/>
                          <a:ea typeface="Meiryo" panose="020B0604030504040204" pitchFamily="34" charset="-128"/>
                        </a:rPr>
                        <a:t>実環境における要因</a:t>
                      </a:r>
                      <a:r>
                        <a:rPr lang="ja-JP" altLang="en-US">
                          <a:latin typeface="Meiryo" panose="020B0604030504040204" pitchFamily="34" charset="-128"/>
                          <a:ea typeface="Meiryo" panose="020B0604030504040204" pitchFamily="34" charset="-128"/>
                        </a:rPr>
                        <a:t>が</a:t>
                      </a:r>
                      <a:br>
                        <a:rPr lang="en-US" altLang="ja-JP">
                          <a:latin typeface="Meiryo" panose="020B0604030504040204" pitchFamily="34" charset="-128"/>
                          <a:ea typeface="Meiryo" panose="020B0604030504040204" pitchFamily="34" charset="-128"/>
                        </a:rPr>
                      </a:br>
                      <a:r>
                        <a:rPr lang="ja-JP" altLang="en-US">
                          <a:latin typeface="Meiryo" panose="020B0604030504040204" pitchFamily="34" charset="-128"/>
                          <a:ea typeface="Meiryo" panose="020B0604030504040204" pitchFamily="34" charset="-128"/>
                        </a:rPr>
                        <a:t>考慮されていない</a:t>
                      </a:r>
                    </a:p>
                  </a:txBody>
                  <a:tcPr marL="360000" anchor="ctr">
                    <a:lnL w="57150" cap="flat" cmpd="sng" algn="ctr">
                      <a:solidFill>
                        <a:schemeClr val="bg1"/>
                      </a:solidFill>
                      <a:prstDash val="solid"/>
                      <a:round/>
                      <a:headEnd type="none" w="med" len="med"/>
                      <a:tailEnd type="none" w="med" len="med"/>
                    </a:lnL>
                    <a:lnB w="7620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999368393"/>
                  </a:ext>
                </a:extLst>
              </a:tr>
              <a:tr h="1156799">
                <a:tc>
                  <a:txBody>
                    <a:bodyPr/>
                    <a:lstStyle/>
                    <a:p>
                      <a:pPr algn="ctr"/>
                      <a:r>
                        <a:rPr kumimoji="1" lang="en-US" altLang="ja-JP" sz="2000" b="1">
                          <a:latin typeface="Meiryo" panose="020B0604030504040204" pitchFamily="34" charset="-128"/>
                          <a:ea typeface="Meiryo" panose="020B0604030504040204" pitchFamily="34" charset="-128"/>
                        </a:rPr>
                        <a:t> </a:t>
                      </a:r>
                      <a:r>
                        <a:rPr kumimoji="1" lang="ja-JP" altLang="en-US" sz="2000" b="1">
                          <a:latin typeface="Meiryo" panose="020B0604030504040204" pitchFamily="34" charset="-128"/>
                          <a:ea typeface="Meiryo" panose="020B0604030504040204" pitchFamily="34" charset="-128"/>
                        </a:rPr>
                        <a:t>位置情報の取得方法</a:t>
                      </a:r>
                      <a:endParaRPr kumimoji="1" lang="en-US" altLang="ja-JP" sz="2000" b="1">
                        <a:latin typeface="Meiryo" panose="020B0604030504040204" pitchFamily="34" charset="-128"/>
                        <a:ea typeface="Meiryo" panose="020B0604030504040204" pitchFamily="34" charset="-128"/>
                      </a:endParaRPr>
                    </a:p>
                  </a:txBody>
                  <a:tcPr anchor="ctr">
                    <a:lnR w="5715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4">
                        <a:lumMod val="20000"/>
                        <a:lumOff val="80000"/>
                      </a:schemeClr>
                    </a:solidFill>
                  </a:tcPr>
                </a:tc>
                <a:tc>
                  <a:txBody>
                    <a:bodyPr/>
                    <a:lstStyle/>
                    <a:p>
                      <a:pPr algn="ctr">
                        <a:lnSpc>
                          <a:spcPct val="150000"/>
                        </a:lnSpc>
                      </a:pPr>
                      <a:r>
                        <a:rPr lang="ja-JP" altLang="en-US">
                          <a:solidFill>
                            <a:srgbClr val="0070C0"/>
                          </a:solidFill>
                          <a:latin typeface="Meiryo" panose="020B0604030504040204" pitchFamily="34" charset="-128"/>
                          <a:ea typeface="Meiryo" panose="020B0604030504040204" pitchFamily="34" charset="-128"/>
                        </a:rPr>
                        <a:t>多数のセンサーを設置して位置情報を取得する</a:t>
                      </a:r>
                      <a:br>
                        <a:rPr lang="en-US" altLang="ja-JP">
                          <a:latin typeface="Meiryo" panose="020B0604030504040204" pitchFamily="34" charset="-128"/>
                          <a:ea typeface="Meiryo" panose="020B0604030504040204" pitchFamily="34" charset="-128"/>
                        </a:rPr>
                      </a:br>
                      <a:r>
                        <a:rPr lang="ja-JP" altLang="en-US" b="1">
                          <a:latin typeface="Meiryo" panose="020B0604030504040204" pitchFamily="34" charset="-128"/>
                          <a:ea typeface="Meiryo" panose="020B0604030504040204" pitchFamily="34" charset="-128"/>
                        </a:rPr>
                        <a:t>導入・維持が困難</a:t>
                      </a:r>
                    </a:p>
                  </a:txBody>
                  <a:tcPr marL="360000" anchor="ctr">
                    <a:lnL w="57150" cap="flat" cmpd="sng" algn="ctr">
                      <a:solidFill>
                        <a:schemeClr val="bg1"/>
                      </a:solidFill>
                      <a:prstDash val="solid"/>
                      <a:round/>
                      <a:headEnd type="none" w="med" len="med"/>
                      <a:tailEnd type="none" w="med" len="med"/>
                    </a:lnL>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132274269"/>
                  </a:ext>
                </a:extLst>
              </a:tr>
              <a:tr h="1156799">
                <a:tc>
                  <a:txBody>
                    <a:bodyPr/>
                    <a:lstStyle/>
                    <a:p>
                      <a:pPr algn="ctr"/>
                      <a:r>
                        <a:rPr kumimoji="1" lang="ja-JP" altLang="en-US" sz="2000" b="1">
                          <a:latin typeface="Meiryo" panose="020B0604030504040204" pitchFamily="34" charset="-128"/>
                          <a:ea typeface="Meiryo" panose="020B0604030504040204" pitchFamily="34" charset="-128"/>
                        </a:rPr>
                        <a:t>ユーザに求める移動の方針</a:t>
                      </a:r>
                    </a:p>
                  </a:txBody>
                  <a:tcPr anchor="ctr">
                    <a:lnR w="5715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solidFill>
                      <a:schemeClr val="accent4">
                        <a:lumMod val="20000"/>
                        <a:lumOff val="80000"/>
                      </a:schemeClr>
                    </a:solidFill>
                  </a:tcPr>
                </a:tc>
                <a:tc>
                  <a:txBody>
                    <a:bodyPr/>
                    <a:lstStyle/>
                    <a:p>
                      <a:pPr algn="ctr">
                        <a:lnSpc>
                          <a:spcPct val="150000"/>
                        </a:lnSpc>
                      </a:pPr>
                      <a:r>
                        <a:rPr lang="ja-JP" altLang="en-US" b="0">
                          <a:solidFill>
                            <a:srgbClr val="0070C0"/>
                          </a:solidFill>
                          <a:latin typeface="Meiryo" panose="020B0604030504040204" pitchFamily="34" charset="-128"/>
                          <a:ea typeface="Meiryo" panose="020B0604030504040204" pitchFamily="34" charset="-128"/>
                        </a:rPr>
                        <a:t>許容距離内で</a:t>
                      </a:r>
                      <a:r>
                        <a:rPr lang="ja-JP" altLang="en-US" b="1">
                          <a:solidFill>
                            <a:srgbClr val="0070C0"/>
                          </a:solidFill>
                          <a:latin typeface="Meiryo" panose="020B0604030504040204" pitchFamily="34" charset="-128"/>
                          <a:ea typeface="Meiryo" panose="020B0604030504040204" pitchFamily="34" charset="-128"/>
                        </a:rPr>
                        <a:t>ユーザは積極的に移動</a:t>
                      </a:r>
                      <a:r>
                        <a:rPr lang="ja-JP" altLang="en-US" b="0">
                          <a:solidFill>
                            <a:srgbClr val="0070C0"/>
                          </a:solidFill>
                          <a:latin typeface="Meiryo" panose="020B0604030504040204" pitchFamily="34" charset="-128"/>
                          <a:ea typeface="Meiryo" panose="020B0604030504040204" pitchFamily="34" charset="-128"/>
                        </a:rPr>
                        <a:t>する</a:t>
                      </a:r>
                      <a:endParaRPr lang="en-US" altLang="ja-JP" b="0">
                        <a:solidFill>
                          <a:srgbClr val="0070C0"/>
                        </a:solidFill>
                        <a:latin typeface="Meiryo" panose="020B0604030504040204" pitchFamily="34" charset="-128"/>
                        <a:ea typeface="Meiryo" panose="020B0604030504040204" pitchFamily="34" charset="-128"/>
                      </a:endParaRPr>
                    </a:p>
                    <a:p>
                      <a:pPr algn="ctr">
                        <a:lnSpc>
                          <a:spcPct val="150000"/>
                        </a:lnSpc>
                      </a:pPr>
                      <a:r>
                        <a:rPr lang="en-US" altLang="ja-JP" b="0">
                          <a:latin typeface="Meiryo" panose="020B0604030504040204" pitchFamily="34" charset="-128"/>
                          <a:ea typeface="Meiryo" panose="020B0604030504040204" pitchFamily="34" charset="-128"/>
                        </a:rPr>
                        <a:t>AP</a:t>
                      </a:r>
                      <a:r>
                        <a:rPr lang="ja-JP" altLang="en-US" b="0">
                          <a:latin typeface="Meiryo" panose="020B0604030504040204" pitchFamily="34" charset="-128"/>
                          <a:ea typeface="Meiryo" panose="020B0604030504040204" pitchFamily="34" charset="-128"/>
                        </a:rPr>
                        <a:t>の直下に人が集中する可能性がある</a:t>
                      </a:r>
                    </a:p>
                  </a:txBody>
                  <a:tcPr marL="360000" anchor="ctr">
                    <a:lnL w="57150" cap="flat" cmpd="sng" algn="ctr">
                      <a:solidFill>
                        <a:schemeClr val="bg1"/>
                      </a:solidFill>
                      <a:prstDash val="solid"/>
                      <a:round/>
                      <a:headEnd type="none" w="med" len="med"/>
                      <a:tailEnd type="none" w="med" len="med"/>
                    </a:lnL>
                    <a:lnT w="76200" cap="flat" cmpd="sng" algn="ctr">
                      <a:solidFill>
                        <a:schemeClr val="bg1"/>
                      </a:solidFill>
                      <a:prstDash val="solid"/>
                      <a:round/>
                      <a:headEnd type="none" w="med" len="med"/>
                      <a:tailEnd type="none" w="med" len="med"/>
                    </a:lnT>
                    <a:solidFill>
                      <a:schemeClr val="bg2"/>
                    </a:solidFill>
                  </a:tcPr>
                </a:tc>
                <a:extLst>
                  <a:ext uri="{0D108BD9-81ED-4DB2-BD59-A6C34878D82A}">
                    <a16:rowId xmlns:a16="http://schemas.microsoft.com/office/drawing/2014/main" val="2833781586"/>
                  </a:ext>
                </a:extLst>
              </a:tr>
            </a:tbl>
          </a:graphicData>
        </a:graphic>
      </p:graphicFrame>
      <p:grpSp>
        <p:nvGrpSpPr>
          <p:cNvPr id="27" name="グループ化 26">
            <a:extLst>
              <a:ext uri="{FF2B5EF4-FFF2-40B4-BE49-F238E27FC236}">
                <a16:creationId xmlns:a16="http://schemas.microsoft.com/office/drawing/2014/main" id="{2DBF79E6-BF1A-B4FE-7717-39D491232C71}"/>
              </a:ext>
            </a:extLst>
          </p:cNvPr>
          <p:cNvGrpSpPr/>
          <p:nvPr/>
        </p:nvGrpSpPr>
        <p:grpSpPr>
          <a:xfrm>
            <a:off x="557509" y="1656376"/>
            <a:ext cx="1239450" cy="1239450"/>
            <a:chOff x="716971" y="2226872"/>
            <a:chExt cx="1127592" cy="1127592"/>
          </a:xfrm>
        </p:grpSpPr>
        <p:sp>
          <p:nvSpPr>
            <p:cNvPr id="9" name="円/楕円 8">
              <a:extLst>
                <a:ext uri="{FF2B5EF4-FFF2-40B4-BE49-F238E27FC236}">
                  <a16:creationId xmlns:a16="http://schemas.microsoft.com/office/drawing/2014/main" id="{3A3DEAD4-C3F8-007D-CF6A-7DDA3770B683}"/>
                </a:ext>
              </a:extLst>
            </p:cNvPr>
            <p:cNvSpPr/>
            <p:nvPr/>
          </p:nvSpPr>
          <p:spPr>
            <a:xfrm>
              <a:off x="716971" y="2226872"/>
              <a:ext cx="1127592" cy="1127592"/>
            </a:xfrm>
            <a:prstGeom prst="ellipse">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a:extLst>
                <a:ext uri="{FF2B5EF4-FFF2-40B4-BE49-F238E27FC236}">
                  <a16:creationId xmlns:a16="http://schemas.microsoft.com/office/drawing/2014/main" id="{59DD7F2A-769E-72F4-6050-2A2A263B98AF}"/>
                </a:ext>
              </a:extLst>
            </p:cNvPr>
            <p:cNvSpPr/>
            <p:nvPr/>
          </p:nvSpPr>
          <p:spPr>
            <a:xfrm>
              <a:off x="793171" y="2300443"/>
              <a:ext cx="975192" cy="975192"/>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グラフィックス 13" descr="情報 単色塗りつぶし">
              <a:extLst>
                <a:ext uri="{FF2B5EF4-FFF2-40B4-BE49-F238E27FC236}">
                  <a16:creationId xmlns:a16="http://schemas.microsoft.com/office/drawing/2014/main" id="{AC93C06E-074C-7C51-B07C-E2FBBBAC45E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23567" y="2323100"/>
              <a:ext cx="914400" cy="914400"/>
            </a:xfrm>
            <a:prstGeom prst="rect">
              <a:avLst/>
            </a:prstGeom>
          </p:spPr>
        </p:pic>
      </p:grpSp>
      <p:sp>
        <p:nvSpPr>
          <p:cNvPr id="4" name="テキスト ボックス 3">
            <a:extLst>
              <a:ext uri="{FF2B5EF4-FFF2-40B4-BE49-F238E27FC236}">
                <a16:creationId xmlns:a16="http://schemas.microsoft.com/office/drawing/2014/main" id="{054D8BE6-8C70-232D-BB12-B945E8D9F3D5}"/>
              </a:ext>
            </a:extLst>
          </p:cNvPr>
          <p:cNvSpPr txBox="1"/>
          <p:nvPr/>
        </p:nvSpPr>
        <p:spPr>
          <a:xfrm>
            <a:off x="2745908" y="7241059"/>
            <a:ext cx="9417963" cy="646331"/>
          </a:xfrm>
          <a:prstGeom prst="rect">
            <a:avLst/>
          </a:prstGeom>
          <a:noFill/>
        </p:spPr>
        <p:txBody>
          <a:bodyPr wrap="none" rtlCol="0">
            <a:spAutoFit/>
          </a:bodyPr>
          <a:lstStyle/>
          <a:p>
            <a:r>
              <a:rPr lang="en" altLang="ja-JP">
                <a:latin typeface="Meiryo" panose="020B0604030504040204" pitchFamily="34" charset="-128"/>
                <a:ea typeface="Meiryo" panose="020B0604030504040204" pitchFamily="34" charset="-128"/>
              </a:rPr>
              <a:t>AP</a:t>
            </a:r>
            <a:r>
              <a:rPr lang="ja-JP" altLang="en-US">
                <a:latin typeface="Meiryo" panose="020B0604030504040204" pitchFamily="34" charset="-128"/>
                <a:ea typeface="Meiryo" panose="020B0604030504040204" pitchFamily="34" charset="-128"/>
              </a:rPr>
              <a:t>と利用者の距離のみから見積もったスループットのみで通信品質を評価しており，</a:t>
            </a:r>
            <a:br>
              <a:rPr lang="en-US" altLang="ja-JP">
                <a:latin typeface="Meiryo" panose="020B0604030504040204" pitchFamily="34" charset="-128"/>
                <a:ea typeface="Meiryo" panose="020B0604030504040204" pitchFamily="34" charset="-128"/>
              </a:rPr>
            </a:br>
            <a:r>
              <a:rPr lang="ja-JP" altLang="en-US">
                <a:latin typeface="Meiryo" panose="020B0604030504040204" pitchFamily="34" charset="-128"/>
                <a:ea typeface="Meiryo" panose="020B0604030504040204" pitchFamily="34" charset="-128"/>
              </a:rPr>
              <a:t>電波干渉やチャネルの混雑状況といった</a:t>
            </a:r>
            <a:r>
              <a:rPr lang="ja-JP" altLang="en-US" b="1">
                <a:latin typeface="Meiryo" panose="020B0604030504040204" pitchFamily="34" charset="-128"/>
                <a:ea typeface="Meiryo" panose="020B0604030504040204" pitchFamily="34" charset="-128"/>
              </a:rPr>
              <a:t>実環境における重要な要因</a:t>
            </a:r>
            <a:r>
              <a:rPr lang="ja-JP" altLang="en-US">
                <a:latin typeface="Meiryo" panose="020B0604030504040204" pitchFamily="34" charset="-128"/>
                <a:ea typeface="Meiryo" panose="020B0604030504040204" pitchFamily="34" charset="-128"/>
              </a:rPr>
              <a:t>が考慮されていない．</a:t>
            </a:r>
          </a:p>
        </p:txBody>
      </p:sp>
      <p:grpSp>
        <p:nvGrpSpPr>
          <p:cNvPr id="2" name="グループ化 1">
            <a:extLst>
              <a:ext uri="{FF2B5EF4-FFF2-40B4-BE49-F238E27FC236}">
                <a16:creationId xmlns:a16="http://schemas.microsoft.com/office/drawing/2014/main" id="{5630F2FB-D7DC-3579-AB35-26DF7DAC7B27}"/>
              </a:ext>
            </a:extLst>
          </p:cNvPr>
          <p:cNvGrpSpPr/>
          <p:nvPr/>
        </p:nvGrpSpPr>
        <p:grpSpPr>
          <a:xfrm>
            <a:off x="560650" y="4141688"/>
            <a:ext cx="1123902" cy="1123902"/>
            <a:chOff x="-139950" y="5311288"/>
            <a:chExt cx="1123902" cy="1123902"/>
          </a:xfrm>
        </p:grpSpPr>
        <p:sp>
          <p:nvSpPr>
            <p:cNvPr id="13" name="円/楕円 12">
              <a:extLst>
                <a:ext uri="{FF2B5EF4-FFF2-40B4-BE49-F238E27FC236}">
                  <a16:creationId xmlns:a16="http://schemas.microsoft.com/office/drawing/2014/main" id="{509BF9C0-AC1A-3072-B76D-9FBDB06B3201}"/>
                </a:ext>
              </a:extLst>
            </p:cNvPr>
            <p:cNvSpPr/>
            <p:nvPr/>
          </p:nvSpPr>
          <p:spPr>
            <a:xfrm>
              <a:off x="-139950" y="5311288"/>
              <a:ext cx="1123902" cy="1123902"/>
            </a:xfrm>
            <a:prstGeom prst="ellipse">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4">
              <a:extLst>
                <a:ext uri="{FF2B5EF4-FFF2-40B4-BE49-F238E27FC236}">
                  <a16:creationId xmlns:a16="http://schemas.microsoft.com/office/drawing/2014/main" id="{65BE2711-241E-0393-7356-043E4B195B9C}"/>
                </a:ext>
              </a:extLst>
            </p:cNvPr>
            <p:cNvSpPr/>
            <p:nvPr/>
          </p:nvSpPr>
          <p:spPr>
            <a:xfrm>
              <a:off x="-63999" y="5387239"/>
              <a:ext cx="972001" cy="972001"/>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 name="グループ化 15">
            <a:extLst>
              <a:ext uri="{FF2B5EF4-FFF2-40B4-BE49-F238E27FC236}">
                <a16:creationId xmlns:a16="http://schemas.microsoft.com/office/drawing/2014/main" id="{EAB6DE15-A74D-1090-C675-EC8C3AF3EEA5}"/>
              </a:ext>
            </a:extLst>
          </p:cNvPr>
          <p:cNvGrpSpPr/>
          <p:nvPr/>
        </p:nvGrpSpPr>
        <p:grpSpPr>
          <a:xfrm>
            <a:off x="581588" y="2992225"/>
            <a:ext cx="1111929" cy="1111929"/>
            <a:chOff x="634917" y="2859105"/>
            <a:chExt cx="1069536" cy="1069536"/>
          </a:xfrm>
        </p:grpSpPr>
        <p:grpSp>
          <p:nvGrpSpPr>
            <p:cNvPr id="26" name="グループ化 25">
              <a:extLst>
                <a:ext uri="{FF2B5EF4-FFF2-40B4-BE49-F238E27FC236}">
                  <a16:creationId xmlns:a16="http://schemas.microsoft.com/office/drawing/2014/main" id="{CADBE03D-CCBB-A3F8-3EAD-607BB2CA6B3C}"/>
                </a:ext>
              </a:extLst>
            </p:cNvPr>
            <p:cNvGrpSpPr/>
            <p:nvPr/>
          </p:nvGrpSpPr>
          <p:grpSpPr>
            <a:xfrm>
              <a:off x="634917" y="2859105"/>
              <a:ext cx="1069536" cy="1069536"/>
              <a:chOff x="689205" y="3438906"/>
              <a:chExt cx="1127592" cy="1127592"/>
            </a:xfrm>
          </p:grpSpPr>
          <p:sp>
            <p:nvSpPr>
              <p:cNvPr id="10" name="円/楕円 9">
                <a:extLst>
                  <a:ext uri="{FF2B5EF4-FFF2-40B4-BE49-F238E27FC236}">
                    <a16:creationId xmlns:a16="http://schemas.microsoft.com/office/drawing/2014/main" id="{E1F7477D-78D7-9182-A2F7-5BF9BC8C60AD}"/>
                  </a:ext>
                </a:extLst>
              </p:cNvPr>
              <p:cNvSpPr/>
              <p:nvPr/>
            </p:nvSpPr>
            <p:spPr>
              <a:xfrm>
                <a:off x="689205" y="3438906"/>
                <a:ext cx="1127592" cy="1127592"/>
              </a:xfrm>
              <a:prstGeom prst="ellipse">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a:extLst>
                  <a:ext uri="{FF2B5EF4-FFF2-40B4-BE49-F238E27FC236}">
                    <a16:creationId xmlns:a16="http://schemas.microsoft.com/office/drawing/2014/main" id="{036538E3-8A37-1FE6-499D-2DD0C9AD4786}"/>
                  </a:ext>
                </a:extLst>
              </p:cNvPr>
              <p:cNvSpPr/>
              <p:nvPr/>
            </p:nvSpPr>
            <p:spPr>
              <a:xfrm>
                <a:off x="765405" y="3499340"/>
                <a:ext cx="975192" cy="975192"/>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22" name="グラフィックス 21" descr="コンパス 単色塗りつぶし">
              <a:extLst>
                <a:ext uri="{FF2B5EF4-FFF2-40B4-BE49-F238E27FC236}">
                  <a16:creationId xmlns:a16="http://schemas.microsoft.com/office/drawing/2014/main" id="{506DCD00-1487-86F8-D7A5-100B3073CD4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08977" y="2916426"/>
              <a:ext cx="914400" cy="914400"/>
            </a:xfrm>
            <a:prstGeom prst="rect">
              <a:avLst/>
            </a:prstGeom>
          </p:spPr>
        </p:pic>
      </p:grpSp>
      <p:pic>
        <p:nvPicPr>
          <p:cNvPr id="17" name="グラフィックス 16" descr="歩く 単色塗りつぶし">
            <a:extLst>
              <a:ext uri="{FF2B5EF4-FFF2-40B4-BE49-F238E27FC236}">
                <a16:creationId xmlns:a16="http://schemas.microsoft.com/office/drawing/2014/main" id="{BBD8E85B-98F2-204B-870B-D77F9697A8B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34761" y="4287107"/>
            <a:ext cx="775679" cy="775679"/>
          </a:xfrm>
          <a:prstGeom prst="rect">
            <a:avLst/>
          </a:prstGeom>
        </p:spPr>
      </p:pic>
      <p:sp>
        <p:nvSpPr>
          <p:cNvPr id="7" name="スライド番号プレースホルダー 6">
            <a:extLst>
              <a:ext uri="{FF2B5EF4-FFF2-40B4-BE49-F238E27FC236}">
                <a16:creationId xmlns:a16="http://schemas.microsoft.com/office/drawing/2014/main" id="{F50CCC7C-D8F5-3985-FC67-0E9EE95233AE}"/>
              </a:ext>
            </a:extLst>
          </p:cNvPr>
          <p:cNvSpPr>
            <a:spLocks noGrp="1"/>
          </p:cNvSpPr>
          <p:nvPr>
            <p:ph type="sldNum" sz="quarter" idx="12"/>
          </p:nvPr>
        </p:nvSpPr>
        <p:spPr/>
        <p:txBody>
          <a:bodyPr/>
          <a:lstStyle/>
          <a:p>
            <a:fld id="{F1CDFA39-16F5-E64D-9D3A-3CE155B62115}" type="slidenum">
              <a:rPr kumimoji="1" lang="ja-JP" altLang="en-US" smtClean="0"/>
              <a:t>3</a:t>
            </a:fld>
            <a:endParaRPr kumimoji="1" lang="ja-JP" altLang="en-US"/>
          </a:p>
        </p:txBody>
      </p:sp>
      <p:sp>
        <p:nvSpPr>
          <p:cNvPr id="20" name="四角形吹き出し 19">
            <a:extLst>
              <a:ext uri="{FF2B5EF4-FFF2-40B4-BE49-F238E27FC236}">
                <a16:creationId xmlns:a16="http://schemas.microsoft.com/office/drawing/2014/main" id="{8A8EC729-5C1D-A3B3-F723-974476824195}"/>
              </a:ext>
            </a:extLst>
          </p:cNvPr>
          <p:cNvSpPr/>
          <p:nvPr/>
        </p:nvSpPr>
        <p:spPr>
          <a:xfrm rot="10800000">
            <a:off x="8098971" y="5383813"/>
            <a:ext cx="3029818" cy="1299103"/>
          </a:xfrm>
          <a:prstGeom prst="wedgeRectCallout">
            <a:avLst>
              <a:gd name="adj1" fmla="val 37371"/>
              <a:gd name="adj2" fmla="val 59986"/>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800">
              <a:solidFill>
                <a:schemeClr val="tx1"/>
              </a:solidFill>
              <a:latin typeface="Meiryo" panose="020B0604030504040204" pitchFamily="34" charset="-128"/>
              <a:ea typeface="Meiryo" panose="020B0604030504040204" pitchFamily="34" charset="-128"/>
            </a:endParaRPr>
          </a:p>
        </p:txBody>
      </p:sp>
      <p:grpSp>
        <p:nvGrpSpPr>
          <p:cNvPr id="21" name="グループ化 20">
            <a:extLst>
              <a:ext uri="{FF2B5EF4-FFF2-40B4-BE49-F238E27FC236}">
                <a16:creationId xmlns:a16="http://schemas.microsoft.com/office/drawing/2014/main" id="{94BBEEDA-D60D-E881-B60F-A1186DEABD93}"/>
              </a:ext>
            </a:extLst>
          </p:cNvPr>
          <p:cNvGrpSpPr/>
          <p:nvPr/>
        </p:nvGrpSpPr>
        <p:grpSpPr>
          <a:xfrm>
            <a:off x="8446630" y="5480456"/>
            <a:ext cx="2334499" cy="1171898"/>
            <a:chOff x="939465" y="4015702"/>
            <a:chExt cx="4279015" cy="2148028"/>
          </a:xfrm>
        </p:grpSpPr>
        <p:cxnSp>
          <p:nvCxnSpPr>
            <p:cNvPr id="24" name="直線矢印コネクタ 23">
              <a:extLst>
                <a:ext uri="{FF2B5EF4-FFF2-40B4-BE49-F238E27FC236}">
                  <a16:creationId xmlns:a16="http://schemas.microsoft.com/office/drawing/2014/main" id="{0255DBEE-20E5-A60E-130F-01C3049C87D7}"/>
                </a:ext>
              </a:extLst>
            </p:cNvPr>
            <p:cNvCxnSpPr>
              <a:cxnSpLocks/>
              <a:stCxn id="42" idx="1"/>
            </p:cNvCxnSpPr>
            <p:nvPr/>
          </p:nvCxnSpPr>
          <p:spPr>
            <a:xfrm flipH="1">
              <a:off x="3293384" y="5142412"/>
              <a:ext cx="1269356" cy="6554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pic>
          <p:nvPicPr>
            <p:cNvPr id="41" name="グラフィックス 40" descr="無線ルーター 単色塗りつぶし">
              <a:extLst>
                <a:ext uri="{FF2B5EF4-FFF2-40B4-BE49-F238E27FC236}">
                  <a16:creationId xmlns:a16="http://schemas.microsoft.com/office/drawing/2014/main" id="{444B72BC-D06C-C43F-9675-6E0B178B21E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rot="10800000">
              <a:off x="2341488" y="4015702"/>
              <a:ext cx="745313" cy="754303"/>
            </a:xfrm>
            <a:prstGeom prst="rect">
              <a:avLst/>
            </a:prstGeom>
          </p:spPr>
        </p:pic>
        <p:pic>
          <p:nvPicPr>
            <p:cNvPr id="42" name="グラフィックス 41" descr="男性 単色塗りつぶし">
              <a:extLst>
                <a:ext uri="{FF2B5EF4-FFF2-40B4-BE49-F238E27FC236}">
                  <a16:creationId xmlns:a16="http://schemas.microsoft.com/office/drawing/2014/main" id="{3FB22824-51A9-7930-3684-3AC0940C0D9E}"/>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562740" y="4810586"/>
              <a:ext cx="655740" cy="663650"/>
            </a:xfrm>
            <a:prstGeom prst="rect">
              <a:avLst/>
            </a:prstGeom>
          </p:spPr>
        </p:pic>
        <p:pic>
          <p:nvPicPr>
            <p:cNvPr id="43" name="グラフィックス 42" descr="男性 単色塗りつぶし">
              <a:extLst>
                <a:ext uri="{FF2B5EF4-FFF2-40B4-BE49-F238E27FC236}">
                  <a16:creationId xmlns:a16="http://schemas.microsoft.com/office/drawing/2014/main" id="{3B8FF02C-68AF-AC0E-5C0C-61962F69595A}"/>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715405" y="5344235"/>
              <a:ext cx="693753" cy="702121"/>
            </a:xfrm>
            <a:prstGeom prst="rect">
              <a:avLst/>
            </a:prstGeom>
          </p:spPr>
        </p:pic>
        <p:pic>
          <p:nvPicPr>
            <p:cNvPr id="44" name="グラフィックス 43" descr="男性 単色塗りつぶし">
              <a:extLst>
                <a:ext uri="{FF2B5EF4-FFF2-40B4-BE49-F238E27FC236}">
                  <a16:creationId xmlns:a16="http://schemas.microsoft.com/office/drawing/2014/main" id="{0E9C7687-9C7E-B608-85D6-832A3679F60A}"/>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086801" y="5555397"/>
              <a:ext cx="601082" cy="608333"/>
            </a:xfrm>
            <a:prstGeom prst="rect">
              <a:avLst/>
            </a:prstGeom>
          </p:spPr>
        </p:pic>
        <p:pic>
          <p:nvPicPr>
            <p:cNvPr id="45" name="グラフィックス 44" descr="男性 単色塗りつぶし">
              <a:extLst>
                <a:ext uri="{FF2B5EF4-FFF2-40B4-BE49-F238E27FC236}">
                  <a16:creationId xmlns:a16="http://schemas.microsoft.com/office/drawing/2014/main" id="{1D317148-BD2D-1EB7-F836-DED9BAD69074}"/>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294763" y="4735903"/>
              <a:ext cx="601082" cy="608333"/>
            </a:xfrm>
            <a:prstGeom prst="rect">
              <a:avLst/>
            </a:prstGeom>
          </p:spPr>
        </p:pic>
        <p:grpSp>
          <p:nvGrpSpPr>
            <p:cNvPr id="46" name="グループ化 45">
              <a:extLst>
                <a:ext uri="{FF2B5EF4-FFF2-40B4-BE49-F238E27FC236}">
                  <a16:creationId xmlns:a16="http://schemas.microsoft.com/office/drawing/2014/main" id="{2FDACA0F-734A-3DEE-CB50-BD4365CE02E4}"/>
                </a:ext>
              </a:extLst>
            </p:cNvPr>
            <p:cNvGrpSpPr/>
            <p:nvPr/>
          </p:nvGrpSpPr>
          <p:grpSpPr>
            <a:xfrm>
              <a:off x="2118666" y="4810586"/>
              <a:ext cx="1147196" cy="754303"/>
              <a:chOff x="1075764" y="3830299"/>
              <a:chExt cx="1407458" cy="914400"/>
            </a:xfrm>
          </p:grpSpPr>
          <p:pic>
            <p:nvPicPr>
              <p:cNvPr id="52" name="グラフィックス 51" descr="男性の集団 単色塗りつぶし">
                <a:extLst>
                  <a:ext uri="{FF2B5EF4-FFF2-40B4-BE49-F238E27FC236}">
                    <a16:creationId xmlns:a16="http://schemas.microsoft.com/office/drawing/2014/main" id="{673EF569-1AC0-E2D0-293D-4A324A34BFD6}"/>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075764" y="3830299"/>
                <a:ext cx="914400" cy="914400"/>
              </a:xfrm>
              <a:prstGeom prst="rect">
                <a:avLst/>
              </a:prstGeom>
            </p:spPr>
          </p:pic>
          <p:pic>
            <p:nvPicPr>
              <p:cNvPr id="53" name="グラフィックス 52" descr="男性の集団 単色塗りつぶし">
                <a:extLst>
                  <a:ext uri="{FF2B5EF4-FFF2-40B4-BE49-F238E27FC236}">
                    <a16:creationId xmlns:a16="http://schemas.microsoft.com/office/drawing/2014/main" id="{45EFA5C3-D33E-E9F6-9E9D-3BF6AF160250}"/>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568822" y="3830299"/>
                <a:ext cx="914400" cy="914400"/>
              </a:xfrm>
              <a:prstGeom prst="rect">
                <a:avLst/>
              </a:prstGeom>
            </p:spPr>
          </p:pic>
        </p:grpSp>
        <p:pic>
          <p:nvPicPr>
            <p:cNvPr id="47" name="グラフィックス 46" descr="男性 単色塗りつぶし">
              <a:extLst>
                <a:ext uri="{FF2B5EF4-FFF2-40B4-BE49-F238E27FC236}">
                  <a16:creationId xmlns:a16="http://schemas.microsoft.com/office/drawing/2014/main" id="{6D55CFF5-CB01-5C0C-4E9A-8BCFE93E0871}"/>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39465" y="5490206"/>
              <a:ext cx="601082" cy="608333"/>
            </a:xfrm>
            <a:prstGeom prst="rect">
              <a:avLst/>
            </a:prstGeom>
          </p:spPr>
        </p:pic>
        <p:cxnSp>
          <p:nvCxnSpPr>
            <p:cNvPr id="48" name="直線矢印コネクタ 47">
              <a:extLst>
                <a:ext uri="{FF2B5EF4-FFF2-40B4-BE49-F238E27FC236}">
                  <a16:creationId xmlns:a16="http://schemas.microsoft.com/office/drawing/2014/main" id="{A4631968-7968-25CB-2EC7-78412DF681E6}"/>
                </a:ext>
              </a:extLst>
            </p:cNvPr>
            <p:cNvCxnSpPr/>
            <p:nvPr/>
          </p:nvCxnSpPr>
          <p:spPr>
            <a:xfrm>
              <a:off x="1682551" y="5207952"/>
              <a:ext cx="436115" cy="136284"/>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49" name="直線矢印コネクタ 48">
              <a:extLst>
                <a:ext uri="{FF2B5EF4-FFF2-40B4-BE49-F238E27FC236}">
                  <a16:creationId xmlns:a16="http://schemas.microsoft.com/office/drawing/2014/main" id="{5D689FAD-DA9F-2ADE-8AEF-04A07CD22D2F}"/>
                </a:ext>
              </a:extLst>
            </p:cNvPr>
            <p:cNvCxnSpPr>
              <a:cxnSpLocks/>
            </p:cNvCxnSpPr>
            <p:nvPr/>
          </p:nvCxnSpPr>
          <p:spPr>
            <a:xfrm flipV="1">
              <a:off x="1568069" y="5498076"/>
              <a:ext cx="702605" cy="297995"/>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50" name="直線矢印コネクタ 49">
              <a:extLst>
                <a:ext uri="{FF2B5EF4-FFF2-40B4-BE49-F238E27FC236}">
                  <a16:creationId xmlns:a16="http://schemas.microsoft.com/office/drawing/2014/main" id="{476781EA-1DF0-2B3A-2EBF-60EA0FB09DAD}"/>
                </a:ext>
              </a:extLst>
            </p:cNvPr>
            <p:cNvCxnSpPr>
              <a:cxnSpLocks/>
              <a:stCxn id="44" idx="0"/>
            </p:cNvCxnSpPr>
            <p:nvPr/>
          </p:nvCxnSpPr>
          <p:spPr>
            <a:xfrm flipH="1" flipV="1">
              <a:off x="3168169" y="5474236"/>
              <a:ext cx="219173" cy="81161"/>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51" name="直線矢印コネクタ 50">
              <a:extLst>
                <a:ext uri="{FF2B5EF4-FFF2-40B4-BE49-F238E27FC236}">
                  <a16:creationId xmlns:a16="http://schemas.microsoft.com/office/drawing/2014/main" id="{2543732F-8B27-5396-021B-0799D88BEB15}"/>
                </a:ext>
              </a:extLst>
            </p:cNvPr>
            <p:cNvCxnSpPr>
              <a:cxnSpLocks/>
              <a:stCxn id="43" idx="0"/>
            </p:cNvCxnSpPr>
            <p:nvPr/>
          </p:nvCxnSpPr>
          <p:spPr>
            <a:xfrm flipH="1">
              <a:off x="3293384" y="5344235"/>
              <a:ext cx="768897"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173431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12F86E-3BAD-9CF1-D95A-AC5AF7EAEAF7}"/>
            </a:ext>
          </a:extLst>
        </p:cNvPr>
        <p:cNvGrpSpPr/>
        <p:nvPr/>
      </p:nvGrpSpPr>
      <p:grpSpPr>
        <a:xfrm>
          <a:off x="0" y="0"/>
          <a:ext cx="0" cy="0"/>
          <a:chOff x="0" y="0"/>
          <a:chExt cx="0" cy="0"/>
        </a:xfrm>
      </p:grpSpPr>
      <p:sp>
        <p:nvSpPr>
          <p:cNvPr id="3" name="タイトル 2">
            <a:extLst>
              <a:ext uri="{FF2B5EF4-FFF2-40B4-BE49-F238E27FC236}">
                <a16:creationId xmlns:a16="http://schemas.microsoft.com/office/drawing/2014/main" id="{E1032454-E976-29BE-B581-F8488722DEF0}"/>
              </a:ext>
            </a:extLst>
          </p:cNvPr>
          <p:cNvSpPr>
            <a:spLocks noGrp="1"/>
          </p:cNvSpPr>
          <p:nvPr>
            <p:ph type="title"/>
          </p:nvPr>
        </p:nvSpPr>
        <p:spPr>
          <a:xfrm>
            <a:off x="453541" y="-11268"/>
            <a:ext cx="11317575" cy="1151466"/>
          </a:xfrm>
        </p:spPr>
        <p:txBody>
          <a:bodyPr>
            <a:normAutofit/>
          </a:bodyPr>
          <a:lstStyle/>
          <a:p>
            <a:r>
              <a:rPr lang="ja-JP" altLang="en-US"/>
              <a:t>提案手法</a:t>
            </a:r>
            <a:endParaRPr kumimoji="1" lang="ja-JP" altLang="en-US"/>
          </a:p>
        </p:txBody>
      </p:sp>
      <p:graphicFrame>
        <p:nvGraphicFramePr>
          <p:cNvPr id="8" name="表 7">
            <a:extLst>
              <a:ext uri="{FF2B5EF4-FFF2-40B4-BE49-F238E27FC236}">
                <a16:creationId xmlns:a16="http://schemas.microsoft.com/office/drawing/2014/main" id="{47F7F3A4-DFB9-505A-0982-D147E643B1F9}"/>
              </a:ext>
            </a:extLst>
          </p:cNvPr>
          <p:cNvGraphicFramePr>
            <a:graphicFrameLocks noGrp="1"/>
          </p:cNvGraphicFramePr>
          <p:nvPr>
            <p:extLst>
              <p:ext uri="{D42A27DB-BD31-4B8C-83A1-F6EECF244321}">
                <p14:modId xmlns:p14="http://schemas.microsoft.com/office/powerpoint/2010/main" val="1906553842"/>
              </p:ext>
            </p:extLst>
          </p:nvPr>
        </p:nvGraphicFramePr>
        <p:xfrm>
          <a:off x="1228983" y="2115659"/>
          <a:ext cx="10495033" cy="3470397"/>
        </p:xfrm>
        <a:graphic>
          <a:graphicData uri="http://schemas.openxmlformats.org/drawingml/2006/table">
            <a:tbl>
              <a:tblPr firstRow="1" bandRow="1">
                <a:tableStyleId>{2D5ABB26-0587-4C30-8999-92F81FD0307C}</a:tableStyleId>
              </a:tblPr>
              <a:tblGrid>
                <a:gridCol w="4517937">
                  <a:extLst>
                    <a:ext uri="{9D8B030D-6E8A-4147-A177-3AD203B41FA5}">
                      <a16:colId xmlns:a16="http://schemas.microsoft.com/office/drawing/2014/main" val="1646923856"/>
                    </a:ext>
                  </a:extLst>
                </a:gridCol>
                <a:gridCol w="5977096">
                  <a:extLst>
                    <a:ext uri="{9D8B030D-6E8A-4147-A177-3AD203B41FA5}">
                      <a16:colId xmlns:a16="http://schemas.microsoft.com/office/drawing/2014/main" val="784954576"/>
                    </a:ext>
                  </a:extLst>
                </a:gridCol>
              </a:tblGrid>
              <a:tr h="1156799">
                <a:tc>
                  <a:txBody>
                    <a:bodyPr/>
                    <a:lstStyle/>
                    <a:p>
                      <a:pPr algn="ctr"/>
                      <a:r>
                        <a:rPr kumimoji="1" lang="ja-JP" altLang="en-US" sz="2000" b="1">
                          <a:latin typeface="Meiryo" panose="020B0604030504040204" pitchFamily="34" charset="-128"/>
                          <a:ea typeface="Meiryo" panose="020B0604030504040204" pitchFamily="34" charset="-128"/>
                        </a:rPr>
                        <a:t>通信品質の見積り方</a:t>
                      </a:r>
                    </a:p>
                  </a:txBody>
                  <a:tcPr anchor="ctr">
                    <a:lnR w="57150" cap="flat" cmpd="sng" algn="ctr">
                      <a:solidFill>
                        <a:schemeClr val="bg1"/>
                      </a:solidFill>
                      <a:prstDash val="solid"/>
                      <a:round/>
                      <a:headEnd type="none" w="med" len="med"/>
                      <a:tailEnd type="none" w="med" len="med"/>
                    </a:lnR>
                    <a:lnB w="76200" cap="flat" cmpd="sng" algn="ctr">
                      <a:solidFill>
                        <a:schemeClr val="bg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400" b="0">
                          <a:latin typeface="Meiryo" panose="020B0604030504040204" pitchFamily="34" charset="-128"/>
                          <a:ea typeface="Meiryo" panose="020B0604030504040204" pitchFamily="34" charset="-128"/>
                        </a:rPr>
                        <a:t>スループット</a:t>
                      </a:r>
                      <a:r>
                        <a:rPr lang="en-US" altLang="ja-JP" sz="2400" b="0">
                          <a:latin typeface="Meiryo" panose="020B0604030504040204" pitchFamily="34" charset="-128"/>
                          <a:ea typeface="Meiryo" panose="020B0604030504040204" pitchFamily="34" charset="-128"/>
                        </a:rPr>
                        <a:t>+</a:t>
                      </a:r>
                      <a:r>
                        <a:rPr lang="ja-JP" altLang="en-US" sz="2400" b="1">
                          <a:latin typeface="Meiryo" panose="020B0604030504040204" pitchFamily="34" charset="-128"/>
                          <a:ea typeface="Meiryo" panose="020B0604030504040204" pitchFamily="34" charset="-128"/>
                        </a:rPr>
                        <a:t>チャネル使用率</a:t>
                      </a:r>
                      <a:endParaRPr lang="ja-JP" altLang="en-US" sz="2400">
                        <a:latin typeface="Meiryo" panose="020B0604030504040204" pitchFamily="34" charset="-128"/>
                        <a:ea typeface="Meiryo" panose="020B0604030504040204" pitchFamily="34" charset="-128"/>
                      </a:endParaRPr>
                    </a:p>
                  </a:txBody>
                  <a:tcPr marL="360000" anchor="ctr">
                    <a:lnL w="57150" cap="flat" cmpd="sng" algn="ctr">
                      <a:solidFill>
                        <a:schemeClr val="bg1"/>
                      </a:solidFill>
                      <a:prstDash val="solid"/>
                      <a:round/>
                      <a:headEnd type="none" w="med" len="med"/>
                      <a:tailEnd type="none" w="med" len="med"/>
                    </a:lnL>
                    <a:lnB w="7620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999368393"/>
                  </a:ext>
                </a:extLst>
              </a:tr>
              <a:tr h="1156799">
                <a:tc>
                  <a:txBody>
                    <a:bodyPr/>
                    <a:lstStyle/>
                    <a:p>
                      <a:pPr algn="ctr"/>
                      <a:r>
                        <a:rPr kumimoji="1" lang="en-US" altLang="ja-JP" sz="2000" b="1">
                          <a:latin typeface="Meiryo" panose="020B0604030504040204" pitchFamily="34" charset="-128"/>
                          <a:ea typeface="Meiryo" panose="020B0604030504040204" pitchFamily="34" charset="-128"/>
                        </a:rPr>
                        <a:t> </a:t>
                      </a:r>
                      <a:r>
                        <a:rPr kumimoji="1" lang="ja-JP" altLang="en-US" sz="2000" b="1">
                          <a:latin typeface="Meiryo" panose="020B0604030504040204" pitchFamily="34" charset="-128"/>
                          <a:ea typeface="Meiryo" panose="020B0604030504040204" pitchFamily="34" charset="-128"/>
                        </a:rPr>
                        <a:t>位置情報の取得方法</a:t>
                      </a:r>
                      <a:endParaRPr kumimoji="1" lang="en-US" altLang="ja-JP" sz="2000" b="1">
                        <a:latin typeface="Meiryo" panose="020B0604030504040204" pitchFamily="34" charset="-128"/>
                        <a:ea typeface="Meiryo" panose="020B0604030504040204" pitchFamily="34" charset="-128"/>
                      </a:endParaRPr>
                    </a:p>
                  </a:txBody>
                  <a:tcPr anchor="ctr">
                    <a:lnR w="5715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4">
                        <a:lumMod val="20000"/>
                        <a:lumOff val="80000"/>
                      </a:schemeClr>
                    </a:solidFill>
                  </a:tcPr>
                </a:tc>
                <a:tc>
                  <a:txBody>
                    <a:bodyPr/>
                    <a:lstStyle/>
                    <a:p>
                      <a:pPr algn="ctr"/>
                      <a:r>
                        <a:rPr lang="ja-JP" altLang="en-US" sz="2400" b="1">
                          <a:latin typeface="Meiryo" panose="020B0604030504040204" pitchFamily="34" charset="-128"/>
                          <a:ea typeface="Meiryo" panose="020B0604030504040204" pitchFamily="34" charset="-128"/>
                        </a:rPr>
                        <a:t>ユーザ自身</a:t>
                      </a:r>
                      <a:r>
                        <a:rPr lang="ja-JP" altLang="en-US" sz="2400">
                          <a:latin typeface="Meiryo" panose="020B0604030504040204" pitchFamily="34" charset="-128"/>
                          <a:ea typeface="Meiryo" panose="020B0604030504040204" pitchFamily="34" charset="-128"/>
                        </a:rPr>
                        <a:t>が位置を申告</a:t>
                      </a:r>
                      <a:endParaRPr lang="ja-JP" altLang="en-US" sz="2400" b="1">
                        <a:latin typeface="Meiryo" panose="020B0604030504040204" pitchFamily="34" charset="-128"/>
                        <a:ea typeface="Meiryo" panose="020B0604030504040204" pitchFamily="34" charset="-128"/>
                      </a:endParaRPr>
                    </a:p>
                  </a:txBody>
                  <a:tcPr marL="360000" anchor="ctr">
                    <a:lnL w="57150" cap="flat" cmpd="sng" algn="ctr">
                      <a:solidFill>
                        <a:schemeClr val="bg1"/>
                      </a:solidFill>
                      <a:prstDash val="solid"/>
                      <a:round/>
                      <a:headEnd type="none" w="med" len="med"/>
                      <a:tailEnd type="none" w="med" len="med"/>
                    </a:lnL>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132274269"/>
                  </a:ext>
                </a:extLst>
              </a:tr>
              <a:tr h="1156799">
                <a:tc>
                  <a:txBody>
                    <a:bodyPr/>
                    <a:lstStyle/>
                    <a:p>
                      <a:pPr algn="ctr"/>
                      <a:r>
                        <a:rPr kumimoji="1" lang="ja-JP" altLang="en-US" sz="2000" b="1">
                          <a:latin typeface="Meiryo" panose="020B0604030504040204" pitchFamily="34" charset="-128"/>
                          <a:ea typeface="Meiryo" panose="020B0604030504040204" pitchFamily="34" charset="-128"/>
                        </a:rPr>
                        <a:t>ユーザに求める移動の方針</a:t>
                      </a:r>
                    </a:p>
                  </a:txBody>
                  <a:tcPr anchor="ctr">
                    <a:lnR w="5715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solidFill>
                      <a:schemeClr val="accent4">
                        <a:lumMod val="20000"/>
                        <a:lumOff val="80000"/>
                      </a:schemeClr>
                    </a:solidFill>
                  </a:tcPr>
                </a:tc>
                <a:tc>
                  <a:txBody>
                    <a:bodyPr/>
                    <a:lstStyle/>
                    <a:p>
                      <a:pPr algn="ctr"/>
                      <a:r>
                        <a:rPr lang="ja-JP" altLang="en-US" sz="2400" b="0">
                          <a:latin typeface="Meiryo" panose="020B0604030504040204" pitchFamily="34" charset="-128"/>
                          <a:ea typeface="Meiryo" panose="020B0604030504040204" pitchFamily="34" charset="-128"/>
                        </a:rPr>
                        <a:t>ユーザをできるだけ動かさない</a:t>
                      </a:r>
                      <a:br>
                        <a:rPr lang="en-US" altLang="ja-JP" sz="2400" b="0">
                          <a:latin typeface="Meiryo" panose="020B0604030504040204" pitchFamily="34" charset="-128"/>
                          <a:ea typeface="Meiryo" panose="020B0604030504040204" pitchFamily="34" charset="-128"/>
                        </a:rPr>
                      </a:br>
                      <a:r>
                        <a:rPr lang="en-US" altLang="ja-JP" sz="2400" b="0">
                          <a:latin typeface="Meiryo" panose="020B0604030504040204" pitchFamily="34" charset="-128"/>
                          <a:ea typeface="Meiryo" panose="020B0604030504040204" pitchFamily="34" charset="-128"/>
                        </a:rPr>
                        <a:t>(</a:t>
                      </a:r>
                      <a:r>
                        <a:rPr lang="ja-JP" altLang="en-US" sz="2400" b="1">
                          <a:latin typeface="Meiryo" panose="020B0604030504040204" pitchFamily="34" charset="-128"/>
                          <a:ea typeface="Meiryo" panose="020B0604030504040204" pitchFamily="34" charset="-128"/>
                        </a:rPr>
                        <a:t>消極的移動</a:t>
                      </a:r>
                      <a:r>
                        <a:rPr lang="en-US" altLang="ja-JP" sz="2400" b="0">
                          <a:latin typeface="Meiryo" panose="020B0604030504040204" pitchFamily="34" charset="-128"/>
                          <a:ea typeface="Meiryo" panose="020B0604030504040204" pitchFamily="34" charset="-128"/>
                        </a:rPr>
                        <a:t>)</a:t>
                      </a:r>
                      <a:endParaRPr lang="ja-JP" altLang="en-US" sz="2400" b="0">
                        <a:latin typeface="Meiryo" panose="020B0604030504040204" pitchFamily="34" charset="-128"/>
                        <a:ea typeface="Meiryo" panose="020B0604030504040204" pitchFamily="34" charset="-128"/>
                      </a:endParaRPr>
                    </a:p>
                  </a:txBody>
                  <a:tcPr marL="360000" anchor="ctr">
                    <a:lnL w="57150" cap="flat" cmpd="sng" algn="ctr">
                      <a:solidFill>
                        <a:schemeClr val="bg1"/>
                      </a:solidFill>
                      <a:prstDash val="solid"/>
                      <a:round/>
                      <a:headEnd type="none" w="med" len="med"/>
                      <a:tailEnd type="none" w="med" len="med"/>
                    </a:lnL>
                    <a:lnT w="76200" cap="flat" cmpd="sng" algn="ctr">
                      <a:solidFill>
                        <a:schemeClr val="bg1"/>
                      </a:solidFill>
                      <a:prstDash val="solid"/>
                      <a:round/>
                      <a:headEnd type="none" w="med" len="med"/>
                      <a:tailEnd type="none" w="med" len="med"/>
                    </a:lnT>
                    <a:solidFill>
                      <a:schemeClr val="bg2"/>
                    </a:solidFill>
                  </a:tcPr>
                </a:tc>
                <a:extLst>
                  <a:ext uri="{0D108BD9-81ED-4DB2-BD59-A6C34878D82A}">
                    <a16:rowId xmlns:a16="http://schemas.microsoft.com/office/drawing/2014/main" val="2833781586"/>
                  </a:ext>
                </a:extLst>
              </a:tr>
            </a:tbl>
          </a:graphicData>
        </a:graphic>
      </p:graphicFrame>
      <p:grpSp>
        <p:nvGrpSpPr>
          <p:cNvPr id="27" name="グループ化 26">
            <a:extLst>
              <a:ext uri="{FF2B5EF4-FFF2-40B4-BE49-F238E27FC236}">
                <a16:creationId xmlns:a16="http://schemas.microsoft.com/office/drawing/2014/main" id="{2102E7B4-C480-14FD-300F-4A986EA28C4C}"/>
              </a:ext>
            </a:extLst>
          </p:cNvPr>
          <p:cNvGrpSpPr/>
          <p:nvPr/>
        </p:nvGrpSpPr>
        <p:grpSpPr>
          <a:xfrm>
            <a:off x="654181" y="2115659"/>
            <a:ext cx="1127592" cy="1127592"/>
            <a:chOff x="716971" y="2226872"/>
            <a:chExt cx="1127592" cy="1127592"/>
          </a:xfrm>
        </p:grpSpPr>
        <p:sp>
          <p:nvSpPr>
            <p:cNvPr id="9" name="円/楕円 8">
              <a:extLst>
                <a:ext uri="{FF2B5EF4-FFF2-40B4-BE49-F238E27FC236}">
                  <a16:creationId xmlns:a16="http://schemas.microsoft.com/office/drawing/2014/main" id="{6C8BAB9D-4971-F406-0BC3-22386A2C79CC}"/>
                </a:ext>
              </a:extLst>
            </p:cNvPr>
            <p:cNvSpPr/>
            <p:nvPr/>
          </p:nvSpPr>
          <p:spPr>
            <a:xfrm>
              <a:off x="716971" y="2226872"/>
              <a:ext cx="1127592" cy="1127592"/>
            </a:xfrm>
            <a:prstGeom prst="ellipse">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a:extLst>
                <a:ext uri="{FF2B5EF4-FFF2-40B4-BE49-F238E27FC236}">
                  <a16:creationId xmlns:a16="http://schemas.microsoft.com/office/drawing/2014/main" id="{29E6CC43-11DB-9EEE-4B63-6060A796E2A5}"/>
                </a:ext>
              </a:extLst>
            </p:cNvPr>
            <p:cNvSpPr/>
            <p:nvPr/>
          </p:nvSpPr>
          <p:spPr>
            <a:xfrm>
              <a:off x="793171" y="2300443"/>
              <a:ext cx="975192" cy="975192"/>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グラフィックス 13" descr="情報 単色塗りつぶし">
              <a:extLst>
                <a:ext uri="{FF2B5EF4-FFF2-40B4-BE49-F238E27FC236}">
                  <a16:creationId xmlns:a16="http://schemas.microsoft.com/office/drawing/2014/main" id="{E50FCD84-A3FC-37AA-0EC9-09E6BA63396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23567" y="2323100"/>
              <a:ext cx="914400" cy="914400"/>
            </a:xfrm>
            <a:prstGeom prst="rect">
              <a:avLst/>
            </a:prstGeom>
          </p:spPr>
        </p:pic>
      </p:grpSp>
      <p:grpSp>
        <p:nvGrpSpPr>
          <p:cNvPr id="26" name="グループ化 25">
            <a:extLst>
              <a:ext uri="{FF2B5EF4-FFF2-40B4-BE49-F238E27FC236}">
                <a16:creationId xmlns:a16="http://schemas.microsoft.com/office/drawing/2014/main" id="{95302419-EDAE-738D-6BC5-9A7ACA4FD99D}"/>
              </a:ext>
            </a:extLst>
          </p:cNvPr>
          <p:cNvGrpSpPr/>
          <p:nvPr/>
        </p:nvGrpSpPr>
        <p:grpSpPr>
          <a:xfrm>
            <a:off x="697723" y="3318388"/>
            <a:ext cx="1069536" cy="1069536"/>
            <a:chOff x="689205" y="3438906"/>
            <a:chExt cx="1127592" cy="1127592"/>
          </a:xfrm>
        </p:grpSpPr>
        <p:sp>
          <p:nvSpPr>
            <p:cNvPr id="10" name="円/楕円 9">
              <a:extLst>
                <a:ext uri="{FF2B5EF4-FFF2-40B4-BE49-F238E27FC236}">
                  <a16:creationId xmlns:a16="http://schemas.microsoft.com/office/drawing/2014/main" id="{C1F43670-5847-9F05-95AE-22F27A679CF7}"/>
                </a:ext>
              </a:extLst>
            </p:cNvPr>
            <p:cNvSpPr/>
            <p:nvPr/>
          </p:nvSpPr>
          <p:spPr>
            <a:xfrm>
              <a:off x="689205" y="3438906"/>
              <a:ext cx="1127592" cy="1127592"/>
            </a:xfrm>
            <a:prstGeom prst="ellipse">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a:extLst>
                <a:ext uri="{FF2B5EF4-FFF2-40B4-BE49-F238E27FC236}">
                  <a16:creationId xmlns:a16="http://schemas.microsoft.com/office/drawing/2014/main" id="{631075EE-9E41-0494-36B2-BEB832ED3B7B}"/>
                </a:ext>
              </a:extLst>
            </p:cNvPr>
            <p:cNvSpPr/>
            <p:nvPr/>
          </p:nvSpPr>
          <p:spPr>
            <a:xfrm>
              <a:off x="765405" y="3499340"/>
              <a:ext cx="975192" cy="975192"/>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 name="テキスト ボックス 3">
            <a:extLst>
              <a:ext uri="{FF2B5EF4-FFF2-40B4-BE49-F238E27FC236}">
                <a16:creationId xmlns:a16="http://schemas.microsoft.com/office/drawing/2014/main" id="{00350BCA-4A5D-2886-A959-20841516D6FD}"/>
              </a:ext>
            </a:extLst>
          </p:cNvPr>
          <p:cNvSpPr txBox="1"/>
          <p:nvPr/>
        </p:nvSpPr>
        <p:spPr>
          <a:xfrm>
            <a:off x="2745908" y="7241059"/>
            <a:ext cx="9417963" cy="646331"/>
          </a:xfrm>
          <a:prstGeom prst="rect">
            <a:avLst/>
          </a:prstGeom>
          <a:noFill/>
        </p:spPr>
        <p:txBody>
          <a:bodyPr wrap="none" rtlCol="0">
            <a:spAutoFit/>
          </a:bodyPr>
          <a:lstStyle/>
          <a:p>
            <a:r>
              <a:rPr lang="en" altLang="ja-JP">
                <a:latin typeface="Meiryo" panose="020B0604030504040204" pitchFamily="34" charset="-128"/>
                <a:ea typeface="Meiryo" panose="020B0604030504040204" pitchFamily="34" charset="-128"/>
              </a:rPr>
              <a:t>AP</a:t>
            </a:r>
            <a:r>
              <a:rPr lang="ja-JP" altLang="en-US">
                <a:latin typeface="Meiryo" panose="020B0604030504040204" pitchFamily="34" charset="-128"/>
                <a:ea typeface="Meiryo" panose="020B0604030504040204" pitchFamily="34" charset="-128"/>
              </a:rPr>
              <a:t>と利用者の距離のみから見積もったスループットのみで</a:t>
            </a:r>
            <a:r>
              <a:rPr lang="en-US" altLang="ja-JP">
                <a:latin typeface="Meiryo" panose="020B0604030504040204" pitchFamily="34" charset="-128"/>
                <a:ea typeface="Meiryo" panose="020B0604030504040204" pitchFamily="34" charset="-128"/>
              </a:rPr>
              <a:t>s</a:t>
            </a:r>
            <a:r>
              <a:rPr lang="ja-JP" altLang="en-US">
                <a:latin typeface="Meiryo" panose="020B0604030504040204" pitchFamily="34" charset="-128"/>
                <a:ea typeface="Meiryo" panose="020B0604030504040204" pitchFamily="34" charset="-128"/>
              </a:rPr>
              <a:t>通信品質を評価しており，</a:t>
            </a:r>
            <a:br>
              <a:rPr lang="en-US" altLang="ja-JP">
                <a:latin typeface="Meiryo" panose="020B0604030504040204" pitchFamily="34" charset="-128"/>
                <a:ea typeface="Meiryo" panose="020B0604030504040204" pitchFamily="34" charset="-128"/>
              </a:rPr>
            </a:br>
            <a:r>
              <a:rPr lang="ja-JP" altLang="en-US">
                <a:latin typeface="Meiryo" panose="020B0604030504040204" pitchFamily="34" charset="-128"/>
                <a:ea typeface="Meiryo" panose="020B0604030504040204" pitchFamily="34" charset="-128"/>
              </a:rPr>
              <a:t>電波干渉やチャネルの混雑状況といった</a:t>
            </a:r>
            <a:r>
              <a:rPr lang="ja-JP" altLang="en-US" b="1">
                <a:latin typeface="Meiryo" panose="020B0604030504040204" pitchFamily="34" charset="-128"/>
                <a:ea typeface="Meiryo" panose="020B0604030504040204" pitchFamily="34" charset="-128"/>
              </a:rPr>
              <a:t>実環境における重要な要因</a:t>
            </a:r>
            <a:r>
              <a:rPr lang="ja-JP" altLang="en-US">
                <a:latin typeface="Meiryo" panose="020B0604030504040204" pitchFamily="34" charset="-128"/>
                <a:ea typeface="Meiryo" panose="020B0604030504040204" pitchFamily="34" charset="-128"/>
              </a:rPr>
              <a:t>が考慮されていない．</a:t>
            </a:r>
          </a:p>
        </p:txBody>
      </p:sp>
      <p:grpSp>
        <p:nvGrpSpPr>
          <p:cNvPr id="7" name="グループ化 6">
            <a:extLst>
              <a:ext uri="{FF2B5EF4-FFF2-40B4-BE49-F238E27FC236}">
                <a16:creationId xmlns:a16="http://schemas.microsoft.com/office/drawing/2014/main" id="{FE030293-C37A-0B9E-5E54-AC7F840FC653}"/>
              </a:ext>
            </a:extLst>
          </p:cNvPr>
          <p:cNvGrpSpPr/>
          <p:nvPr/>
        </p:nvGrpSpPr>
        <p:grpSpPr>
          <a:xfrm>
            <a:off x="669957" y="4462155"/>
            <a:ext cx="1123902" cy="1123902"/>
            <a:chOff x="689205" y="3438906"/>
            <a:chExt cx="1127592" cy="1127592"/>
          </a:xfrm>
        </p:grpSpPr>
        <p:sp>
          <p:nvSpPr>
            <p:cNvPr id="13" name="円/楕円 12">
              <a:extLst>
                <a:ext uri="{FF2B5EF4-FFF2-40B4-BE49-F238E27FC236}">
                  <a16:creationId xmlns:a16="http://schemas.microsoft.com/office/drawing/2014/main" id="{8B5F97BF-D043-3008-6CDB-389D4DA070EB}"/>
                </a:ext>
              </a:extLst>
            </p:cNvPr>
            <p:cNvSpPr/>
            <p:nvPr/>
          </p:nvSpPr>
          <p:spPr>
            <a:xfrm>
              <a:off x="689205" y="3438906"/>
              <a:ext cx="1127592" cy="1127592"/>
            </a:xfrm>
            <a:prstGeom prst="ellipse">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4">
              <a:extLst>
                <a:ext uri="{FF2B5EF4-FFF2-40B4-BE49-F238E27FC236}">
                  <a16:creationId xmlns:a16="http://schemas.microsoft.com/office/drawing/2014/main" id="{3EB6B1E1-69C0-C217-245A-FA5DF693ECB5}"/>
                </a:ext>
              </a:extLst>
            </p:cNvPr>
            <p:cNvSpPr/>
            <p:nvPr/>
          </p:nvSpPr>
          <p:spPr>
            <a:xfrm>
              <a:off x="765405" y="3499340"/>
              <a:ext cx="975192" cy="975192"/>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22" name="グラフィックス 21" descr="コンパス 単色塗りつぶし">
            <a:extLst>
              <a:ext uri="{FF2B5EF4-FFF2-40B4-BE49-F238E27FC236}">
                <a16:creationId xmlns:a16="http://schemas.microsoft.com/office/drawing/2014/main" id="{E21053FD-C3FC-CF4E-621D-53B67DB7AB2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71783" y="3375709"/>
            <a:ext cx="914400" cy="914400"/>
          </a:xfrm>
          <a:prstGeom prst="rect">
            <a:avLst/>
          </a:prstGeom>
        </p:spPr>
      </p:pic>
      <p:pic>
        <p:nvPicPr>
          <p:cNvPr id="2" name="グラフィックス 1" descr="歩く 単色塗りつぶし">
            <a:extLst>
              <a:ext uri="{FF2B5EF4-FFF2-40B4-BE49-F238E27FC236}">
                <a16:creationId xmlns:a16="http://schemas.microsoft.com/office/drawing/2014/main" id="{CF81C765-374B-206C-941C-000931513C1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41143" y="4636266"/>
            <a:ext cx="775679" cy="775679"/>
          </a:xfrm>
          <a:prstGeom prst="rect">
            <a:avLst/>
          </a:prstGeom>
        </p:spPr>
      </p:pic>
      <p:sp>
        <p:nvSpPr>
          <p:cNvPr id="5" name="テキスト ボックス 4">
            <a:extLst>
              <a:ext uri="{FF2B5EF4-FFF2-40B4-BE49-F238E27FC236}">
                <a16:creationId xmlns:a16="http://schemas.microsoft.com/office/drawing/2014/main" id="{997EE723-946B-27B2-9680-F13BEAF5071A}"/>
              </a:ext>
            </a:extLst>
          </p:cNvPr>
          <p:cNvSpPr txBox="1"/>
          <p:nvPr/>
        </p:nvSpPr>
        <p:spPr>
          <a:xfrm>
            <a:off x="744834" y="1504724"/>
            <a:ext cx="6327373" cy="461665"/>
          </a:xfrm>
          <a:prstGeom prst="rect">
            <a:avLst/>
          </a:prstGeom>
          <a:noFill/>
        </p:spPr>
        <p:txBody>
          <a:bodyPr wrap="none" rtlCol="0">
            <a:spAutoFit/>
          </a:bodyPr>
          <a:lstStyle/>
          <a:p>
            <a:pPr algn="l"/>
            <a:r>
              <a:rPr kumimoji="1" lang="en-US" altLang="ja-JP" sz="2400">
                <a:latin typeface="Meiryo" panose="020B0604030504040204" pitchFamily="34" charset="-128"/>
                <a:ea typeface="Meiryo" panose="020B0604030504040204" pitchFamily="34" charset="-128"/>
              </a:rPr>
              <a:t> </a:t>
            </a:r>
            <a:r>
              <a:rPr kumimoji="1" lang="ja-JP" altLang="en-US" sz="2400">
                <a:latin typeface="Meiryo" panose="020B0604030504040204" pitchFamily="34" charset="-128"/>
                <a:ea typeface="Meiryo" panose="020B0604030504040204" pitchFamily="34" charset="-128"/>
              </a:rPr>
              <a:t>以下の</a:t>
            </a:r>
            <a:r>
              <a:rPr kumimoji="1" lang="en-US" altLang="ja-JP" sz="2400">
                <a:latin typeface="Meiryo" panose="020B0604030504040204" pitchFamily="34" charset="-128"/>
                <a:ea typeface="Meiryo" panose="020B0604030504040204" pitchFamily="34" charset="-128"/>
              </a:rPr>
              <a:t>3</a:t>
            </a:r>
            <a:r>
              <a:rPr lang="ja-JP" altLang="en-US" sz="2400">
                <a:latin typeface="Meiryo" panose="020B0604030504040204" pitchFamily="34" charset="-128"/>
                <a:ea typeface="Meiryo" panose="020B0604030504040204" pitchFamily="34" charset="-128"/>
              </a:rPr>
              <a:t>点を組み合わせた手法を提案する．</a:t>
            </a:r>
            <a:endParaRPr kumimoji="1" lang="ja-JP" altLang="en-US" sz="2400">
              <a:latin typeface="Meiryo" panose="020B0604030504040204" pitchFamily="34" charset="-128"/>
              <a:ea typeface="Meiryo" panose="020B0604030504040204" pitchFamily="34" charset="-128"/>
            </a:endParaRPr>
          </a:p>
        </p:txBody>
      </p:sp>
      <p:sp>
        <p:nvSpPr>
          <p:cNvPr id="6" name="スライド番号プレースホルダー 5">
            <a:extLst>
              <a:ext uri="{FF2B5EF4-FFF2-40B4-BE49-F238E27FC236}">
                <a16:creationId xmlns:a16="http://schemas.microsoft.com/office/drawing/2014/main" id="{1F6774F3-14A5-50CE-986E-CE88D496B928}"/>
              </a:ext>
            </a:extLst>
          </p:cNvPr>
          <p:cNvSpPr>
            <a:spLocks noGrp="1"/>
          </p:cNvSpPr>
          <p:nvPr>
            <p:ph type="sldNum" sz="quarter" idx="12"/>
          </p:nvPr>
        </p:nvSpPr>
        <p:spPr/>
        <p:txBody>
          <a:bodyPr/>
          <a:lstStyle/>
          <a:p>
            <a:fld id="{F1CDFA39-16F5-E64D-9D3A-3CE155B62115}" type="slidenum">
              <a:rPr kumimoji="1" lang="ja-JP" altLang="en-US" smtClean="0"/>
              <a:t>4</a:t>
            </a:fld>
            <a:endParaRPr kumimoji="1" lang="ja-JP" altLang="en-US"/>
          </a:p>
        </p:txBody>
      </p:sp>
    </p:spTree>
    <p:extLst>
      <p:ext uri="{BB962C8B-B14F-4D97-AF65-F5344CB8AC3E}">
        <p14:creationId xmlns:p14="http://schemas.microsoft.com/office/powerpoint/2010/main" val="4209664655"/>
      </p:ext>
    </p:extLst>
  </p:cSld>
  <p:clrMapOvr>
    <a:masterClrMapping/>
  </p:clrMapOvr>
  <p:extLst>
    <p:ext uri="{6950BFC3-D8DA-4A85-94F7-54DA5524770B}">
      <p188:commentRel xmlns:p188="http://schemas.microsoft.com/office/powerpoint/2018/8/main" r:id="rId3"/>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B2D691-9C30-04BD-7D95-F08A1A9108CA}"/>
            </a:ext>
          </a:extLst>
        </p:cNvPr>
        <p:cNvGrpSpPr/>
        <p:nvPr/>
      </p:nvGrpSpPr>
      <p:grpSpPr>
        <a:xfrm>
          <a:off x="0" y="0"/>
          <a:ext cx="0" cy="0"/>
          <a:chOff x="0" y="0"/>
          <a:chExt cx="0" cy="0"/>
        </a:xfrm>
      </p:grpSpPr>
      <p:sp>
        <p:nvSpPr>
          <p:cNvPr id="3" name="タイトル 2">
            <a:extLst>
              <a:ext uri="{FF2B5EF4-FFF2-40B4-BE49-F238E27FC236}">
                <a16:creationId xmlns:a16="http://schemas.microsoft.com/office/drawing/2014/main" id="{9831A0B6-04FB-A7B9-CFBC-9A5C926AD60B}"/>
              </a:ext>
            </a:extLst>
          </p:cNvPr>
          <p:cNvSpPr>
            <a:spLocks noGrp="1"/>
          </p:cNvSpPr>
          <p:nvPr>
            <p:ph type="title"/>
          </p:nvPr>
        </p:nvSpPr>
        <p:spPr/>
        <p:txBody>
          <a:bodyPr/>
          <a:lstStyle/>
          <a:p>
            <a:r>
              <a:rPr kumimoji="1" lang="ja-JP" altLang="en-US"/>
              <a:t>提案手法</a:t>
            </a:r>
            <a:r>
              <a:rPr kumimoji="1" lang="en-US" altLang="ja-JP"/>
              <a:t> - </a:t>
            </a:r>
            <a:r>
              <a:rPr kumimoji="1" lang="ja-JP" altLang="en-US"/>
              <a:t>入出力</a:t>
            </a:r>
          </a:p>
        </p:txBody>
      </p:sp>
      <p:grpSp>
        <p:nvGrpSpPr>
          <p:cNvPr id="5" name="グループ化 4">
            <a:extLst>
              <a:ext uri="{FF2B5EF4-FFF2-40B4-BE49-F238E27FC236}">
                <a16:creationId xmlns:a16="http://schemas.microsoft.com/office/drawing/2014/main" id="{8420FD3E-732A-FC77-358B-DD47EB7A2E56}"/>
              </a:ext>
            </a:extLst>
          </p:cNvPr>
          <p:cNvGrpSpPr/>
          <p:nvPr/>
        </p:nvGrpSpPr>
        <p:grpSpPr>
          <a:xfrm>
            <a:off x="580582" y="1426406"/>
            <a:ext cx="7612853" cy="461665"/>
            <a:chOff x="580582" y="1426406"/>
            <a:chExt cx="7612853" cy="461665"/>
          </a:xfrm>
        </p:grpSpPr>
        <p:sp>
          <p:nvSpPr>
            <p:cNvPr id="6" name="テキスト ボックス 5">
              <a:extLst>
                <a:ext uri="{FF2B5EF4-FFF2-40B4-BE49-F238E27FC236}">
                  <a16:creationId xmlns:a16="http://schemas.microsoft.com/office/drawing/2014/main" id="{BC5A3B17-67F8-09CD-CF74-0509EE696DA1}"/>
                </a:ext>
              </a:extLst>
            </p:cNvPr>
            <p:cNvSpPr txBox="1"/>
            <p:nvPr/>
          </p:nvSpPr>
          <p:spPr>
            <a:xfrm>
              <a:off x="622132" y="1426406"/>
              <a:ext cx="7571303" cy="461665"/>
            </a:xfrm>
            <a:prstGeom prst="rect">
              <a:avLst/>
            </a:prstGeom>
            <a:noFill/>
          </p:spPr>
          <p:txBody>
            <a:bodyPr wrap="none" rtlCol="0">
              <a:spAutoFit/>
            </a:bodyPr>
            <a:lstStyle/>
            <a:p>
              <a:r>
                <a:rPr lang="ja-JP" altLang="en-US" sz="2400">
                  <a:latin typeface="Meiryo" panose="020B0604030504040204" pitchFamily="34" charset="-128"/>
                  <a:ea typeface="Meiryo" panose="020B0604030504040204" pitchFamily="34" charset="-128"/>
                </a:rPr>
                <a:t>今回提案するシステムは，以下の入力と出力を持つ．</a:t>
              </a:r>
            </a:p>
          </p:txBody>
        </p:sp>
        <p:sp>
          <p:nvSpPr>
            <p:cNvPr id="7" name="正方形/長方形 6">
              <a:extLst>
                <a:ext uri="{FF2B5EF4-FFF2-40B4-BE49-F238E27FC236}">
                  <a16:creationId xmlns:a16="http://schemas.microsoft.com/office/drawing/2014/main" id="{7802143D-A744-7B92-0165-A734E16F47F6}"/>
                </a:ext>
              </a:extLst>
            </p:cNvPr>
            <p:cNvSpPr/>
            <p:nvPr/>
          </p:nvSpPr>
          <p:spPr>
            <a:xfrm>
              <a:off x="580582" y="1453019"/>
              <a:ext cx="45719" cy="368777"/>
            </a:xfrm>
            <a:prstGeom prst="rect">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grpSp>
      <p:sp>
        <p:nvSpPr>
          <p:cNvPr id="10" name="テキスト ボックス 9">
            <a:extLst>
              <a:ext uri="{FF2B5EF4-FFF2-40B4-BE49-F238E27FC236}">
                <a16:creationId xmlns:a16="http://schemas.microsoft.com/office/drawing/2014/main" id="{BD9FF5BF-3F4A-2B1E-8B55-672D8C457337}"/>
              </a:ext>
            </a:extLst>
          </p:cNvPr>
          <p:cNvSpPr txBox="1"/>
          <p:nvPr/>
        </p:nvSpPr>
        <p:spPr>
          <a:xfrm>
            <a:off x="1069791" y="3011414"/>
            <a:ext cx="4066249" cy="510778"/>
          </a:xfrm>
          <a:prstGeom prst="roundRect">
            <a:avLst/>
          </a:prstGeom>
          <a:solidFill>
            <a:schemeClr val="accent4">
              <a:lumMod val="20000"/>
              <a:lumOff val="80000"/>
            </a:schemeClr>
          </a:solidFill>
          <a:ln>
            <a:noFill/>
          </a:ln>
        </p:spPr>
        <p:txBody>
          <a:bodyPr wrap="square" rtlCol="0" anchor="b">
            <a:spAutoFit/>
          </a:bodyPr>
          <a:lstStyle/>
          <a:p>
            <a:pPr algn="ctr"/>
            <a:r>
              <a:rPr lang="ja-JP" altLang="en-US" sz="2400">
                <a:latin typeface="Meiryo" panose="020B0604030504040204" pitchFamily="34" charset="-128"/>
                <a:ea typeface="Meiryo" panose="020B0604030504040204" pitchFamily="34" charset="-128"/>
              </a:rPr>
              <a:t>現在位置（平面座標）</a:t>
            </a:r>
            <a:endParaRPr lang="en-US" altLang="ja-JP" sz="2400">
              <a:latin typeface="Meiryo" panose="020B0604030504040204" pitchFamily="34" charset="-128"/>
              <a:ea typeface="Meiryo" panose="020B0604030504040204" pitchFamily="34" charset="-128"/>
            </a:endParaRPr>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B6801B9B-EA52-025B-879A-453E2DC78D73}"/>
                  </a:ext>
                </a:extLst>
              </p:cNvPr>
              <p:cNvSpPr txBox="1"/>
              <p:nvPr/>
            </p:nvSpPr>
            <p:spPr>
              <a:xfrm>
                <a:off x="1069791" y="3741612"/>
                <a:ext cx="4066249" cy="510778"/>
              </a:xfrm>
              <a:prstGeom prst="roundRect">
                <a:avLst/>
              </a:prstGeom>
              <a:solidFill>
                <a:schemeClr val="accent4">
                  <a:lumMod val="20000"/>
                  <a:lumOff val="80000"/>
                </a:schemeClr>
              </a:solidFill>
              <a:ln>
                <a:noFill/>
              </a:ln>
            </p:spPr>
            <p:txBody>
              <a:bodyPr wrap="square" rtlCol="0" anchor="b">
                <a:spAutoFit/>
              </a:bodyPr>
              <a:lstStyle/>
              <a:p>
                <a:pPr algn="ctr"/>
                <a:r>
                  <a:rPr lang="ja-JP" altLang="en-US" sz="2400">
                    <a:latin typeface="Meiryo" panose="020B0604030504040204" pitchFamily="34" charset="-128"/>
                    <a:ea typeface="Meiryo" panose="020B0604030504040204" pitchFamily="34" charset="-128"/>
                  </a:rPr>
                  <a:t>移動可能距離</a:t>
                </a:r>
                <a:r>
                  <a:rPr lang="en-US" altLang="ja-JP" sz="2400">
                    <a:latin typeface="Meiryo" panose="020B0604030504040204" pitchFamily="34" charset="-128"/>
                    <a:ea typeface="Meiryo" panose="020B0604030504040204" pitchFamily="34" charset="-128"/>
                  </a:rPr>
                  <a:t> </a:t>
                </a:r>
                <a14:m>
                  <m:oMath xmlns:m="http://schemas.openxmlformats.org/officeDocument/2006/math">
                    <m:sSub>
                      <m:sSubPr>
                        <m:ctrlPr>
                          <a:rPr lang="en-US" altLang="ja-JP" sz="2400" i="1">
                            <a:latin typeface="Cambria Math" panose="02040503050406030204" pitchFamily="18" charset="0"/>
                            <a:ea typeface="Meiryo" panose="020B0604030504040204" pitchFamily="34" charset="-128"/>
                          </a:rPr>
                        </m:ctrlPr>
                      </m:sSubPr>
                      <m:e>
                        <m:r>
                          <a:rPr lang="en-US" altLang="ja-JP" sz="2400" i="1">
                            <a:latin typeface="Cambria Math" panose="02040503050406030204" pitchFamily="18" charset="0"/>
                            <a:ea typeface="Meiryo" panose="020B0604030504040204" pitchFamily="34" charset="-128"/>
                          </a:rPr>
                          <m:t>𝑑</m:t>
                        </m:r>
                      </m:e>
                      <m:sub>
                        <m:r>
                          <a:rPr lang="en-US" altLang="ja-JP" sz="2400" i="1">
                            <a:latin typeface="Cambria Math" panose="02040503050406030204" pitchFamily="18" charset="0"/>
                            <a:ea typeface="Meiryo" panose="020B0604030504040204" pitchFamily="34" charset="-128"/>
                          </a:rPr>
                          <m:t>𝑡h</m:t>
                        </m:r>
                      </m:sub>
                    </m:sSub>
                  </m:oMath>
                </a14:m>
                <a:endParaRPr lang="en-US" altLang="ja-JP" sz="2400">
                  <a:latin typeface="Meiryo" panose="020B0604030504040204" pitchFamily="34" charset="-128"/>
                  <a:ea typeface="Meiryo" panose="020B0604030504040204" pitchFamily="34" charset="-128"/>
                </a:endParaRPr>
              </a:p>
            </p:txBody>
          </p:sp>
        </mc:Choice>
        <mc:Fallback xmlns="">
          <p:sp>
            <p:nvSpPr>
              <p:cNvPr id="11" name="テキスト ボックス 10">
                <a:extLst>
                  <a:ext uri="{FF2B5EF4-FFF2-40B4-BE49-F238E27FC236}">
                    <a16:creationId xmlns:a16="http://schemas.microsoft.com/office/drawing/2014/main" id="{B6801B9B-EA52-025B-879A-453E2DC78D73}"/>
                  </a:ext>
                </a:extLst>
              </p:cNvPr>
              <p:cNvSpPr txBox="1">
                <a:spLocks noRot="1" noChangeAspect="1" noMove="1" noResize="1" noEditPoints="1" noAdjustHandles="1" noChangeArrowheads="1" noChangeShapeType="1" noTextEdit="1"/>
              </p:cNvSpPr>
              <p:nvPr/>
            </p:nvSpPr>
            <p:spPr>
              <a:xfrm>
                <a:off x="1069791" y="3741612"/>
                <a:ext cx="4066249" cy="510778"/>
              </a:xfrm>
              <a:prstGeom prst="roundRect">
                <a:avLst/>
              </a:prstGeom>
              <a:blipFill>
                <a:blip r:embed="rId3"/>
                <a:stretch>
                  <a:fillRect t="-4762" b="-21429"/>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7EE94703-EE20-3897-B0C3-43B68AB34CC9}"/>
                  </a:ext>
                </a:extLst>
              </p:cNvPr>
              <p:cNvSpPr txBox="1"/>
              <p:nvPr/>
            </p:nvSpPr>
            <p:spPr>
              <a:xfrm>
                <a:off x="1069791" y="4489738"/>
                <a:ext cx="4066249" cy="510778"/>
              </a:xfrm>
              <a:prstGeom prst="roundRect">
                <a:avLst/>
              </a:prstGeom>
              <a:solidFill>
                <a:schemeClr val="accent4">
                  <a:lumMod val="20000"/>
                  <a:lumOff val="80000"/>
                </a:schemeClr>
              </a:solidFill>
              <a:ln>
                <a:noFill/>
              </a:ln>
            </p:spPr>
            <p:txBody>
              <a:bodyPr wrap="square" rtlCol="0" anchor="b">
                <a:spAutoFit/>
              </a:bodyPr>
              <a:lstStyle/>
              <a:p>
                <a:pPr algn="ctr"/>
                <a:r>
                  <a:rPr lang="ja-JP" altLang="en-US" sz="2400">
                    <a:latin typeface="Meiryo" panose="020B0604030504040204" pitchFamily="34" charset="-128"/>
                    <a:ea typeface="Meiryo" panose="020B0604030504040204" pitchFamily="34" charset="-128"/>
                  </a:rPr>
                  <a:t>最低要求スループット</a:t>
                </a:r>
                <a:r>
                  <a:rPr lang="en-US" altLang="ja-JP" sz="2400">
                    <a:latin typeface="Meiryo" panose="020B0604030504040204" pitchFamily="34" charset="-128"/>
                    <a:ea typeface="Meiryo" panose="020B0604030504040204" pitchFamily="34" charset="-128"/>
                  </a:rPr>
                  <a:t> </a:t>
                </a:r>
                <a14:m>
                  <m:oMath xmlns:m="http://schemas.openxmlformats.org/officeDocument/2006/math">
                    <m:sSub>
                      <m:sSubPr>
                        <m:ctrlPr>
                          <a:rPr lang="en-US" altLang="ja-JP" sz="2400" i="1">
                            <a:latin typeface="Cambria Math" panose="02040503050406030204" pitchFamily="18" charset="0"/>
                            <a:ea typeface="Meiryo" panose="020B0604030504040204" pitchFamily="34" charset="-128"/>
                          </a:rPr>
                        </m:ctrlPr>
                      </m:sSubPr>
                      <m:e>
                        <m:r>
                          <a:rPr lang="en-US" altLang="ja-JP" sz="2400" i="1">
                            <a:latin typeface="Cambria Math" panose="02040503050406030204" pitchFamily="18" charset="0"/>
                            <a:ea typeface="Cambria Math" panose="02040503050406030204" pitchFamily="18" charset="0"/>
                          </a:rPr>
                          <m:t>𝜃</m:t>
                        </m:r>
                      </m:e>
                      <m:sub>
                        <m:r>
                          <a:rPr lang="en-US" altLang="ja-JP" sz="2400" i="1">
                            <a:latin typeface="Cambria Math" panose="02040503050406030204" pitchFamily="18" charset="0"/>
                            <a:ea typeface="Meiryo" panose="020B0604030504040204" pitchFamily="34" charset="-128"/>
                          </a:rPr>
                          <m:t>𝑡h</m:t>
                        </m:r>
                      </m:sub>
                    </m:sSub>
                  </m:oMath>
                </a14:m>
                <a:endParaRPr lang="en-US" altLang="ja-JP" sz="2400">
                  <a:latin typeface="Meiryo" panose="020B0604030504040204" pitchFamily="34" charset="-128"/>
                  <a:ea typeface="Meiryo" panose="020B0604030504040204" pitchFamily="34" charset="-128"/>
                </a:endParaRPr>
              </a:p>
            </p:txBody>
          </p:sp>
        </mc:Choice>
        <mc:Fallback xmlns="">
          <p:sp>
            <p:nvSpPr>
              <p:cNvPr id="12" name="テキスト ボックス 11">
                <a:extLst>
                  <a:ext uri="{FF2B5EF4-FFF2-40B4-BE49-F238E27FC236}">
                    <a16:creationId xmlns:a16="http://schemas.microsoft.com/office/drawing/2014/main" id="{7EE94703-EE20-3897-B0C3-43B68AB34CC9}"/>
                  </a:ext>
                </a:extLst>
              </p:cNvPr>
              <p:cNvSpPr txBox="1">
                <a:spLocks noRot="1" noChangeAspect="1" noMove="1" noResize="1" noEditPoints="1" noAdjustHandles="1" noChangeArrowheads="1" noChangeShapeType="1" noTextEdit="1"/>
              </p:cNvSpPr>
              <p:nvPr/>
            </p:nvSpPr>
            <p:spPr>
              <a:xfrm>
                <a:off x="1069791" y="4489738"/>
                <a:ext cx="4066249" cy="510778"/>
              </a:xfrm>
              <a:prstGeom prst="roundRect">
                <a:avLst/>
              </a:prstGeom>
              <a:blipFill>
                <a:blip r:embed="rId4"/>
                <a:stretch>
                  <a:fillRect t="-4819" b="-22892"/>
                </a:stretch>
              </a:blipFill>
              <a:ln>
                <a:noFill/>
              </a:ln>
            </p:spPr>
            <p:txBody>
              <a:bodyPr/>
              <a:lstStyle/>
              <a:p>
                <a:r>
                  <a:rPr lang="en-US">
                    <a:noFill/>
                  </a:rPr>
                  <a:t> </a:t>
                </a:r>
              </a:p>
            </p:txBody>
          </p:sp>
        </mc:Fallback>
      </mc:AlternateContent>
      <p:sp>
        <p:nvSpPr>
          <p:cNvPr id="15" name="右矢印 14">
            <a:extLst>
              <a:ext uri="{FF2B5EF4-FFF2-40B4-BE49-F238E27FC236}">
                <a16:creationId xmlns:a16="http://schemas.microsoft.com/office/drawing/2014/main" id="{DDEECE92-B2F6-6FD7-066C-6E2DAB2304AD}"/>
              </a:ext>
            </a:extLst>
          </p:cNvPr>
          <p:cNvSpPr/>
          <p:nvPr/>
        </p:nvSpPr>
        <p:spPr>
          <a:xfrm>
            <a:off x="5685197" y="3754685"/>
            <a:ext cx="978408" cy="484632"/>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b"/>
          <a:lstStyle/>
          <a:p>
            <a:pPr algn="ctr"/>
            <a:endParaRPr kumimoji="1" lang="ja-JP" altLang="en-US">
              <a:latin typeface="Meiryo" panose="020B0604030504040204" pitchFamily="34" charset="-128"/>
              <a:ea typeface="Meiryo" panose="020B0604030504040204" pitchFamily="34" charset="-128"/>
            </a:endParaRPr>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10921972-46FD-8C90-780E-04E1413A69E2}"/>
                  </a:ext>
                </a:extLst>
              </p:cNvPr>
              <p:cNvSpPr txBox="1"/>
              <p:nvPr/>
            </p:nvSpPr>
            <p:spPr>
              <a:xfrm>
                <a:off x="7245471" y="3384143"/>
                <a:ext cx="3876737" cy="510778"/>
              </a:xfrm>
              <a:prstGeom prst="roundRect">
                <a:avLst/>
              </a:prstGeom>
              <a:solidFill>
                <a:srgbClr val="FFCBE4"/>
              </a:solidFill>
              <a:ln>
                <a:noFill/>
              </a:ln>
            </p:spPr>
            <p:txBody>
              <a:bodyPr wrap="square" rtlCol="0" anchor="b">
                <a:spAutoFit/>
              </a:bodyPr>
              <a:lstStyle/>
              <a:p>
                <a:pPr algn="ctr"/>
                <a:r>
                  <a:rPr kumimoji="1" lang="ja-JP" altLang="en-US" sz="2400">
                    <a:latin typeface="Meiryo" panose="020B0604030504040204" pitchFamily="34" charset="-128"/>
                    <a:ea typeface="Meiryo" panose="020B0604030504040204" pitchFamily="34" charset="-128"/>
                  </a:rPr>
                  <a:t>移動ベクトル</a:t>
                </a:r>
                <a14:m>
                  <m:oMath xmlns:m="http://schemas.openxmlformats.org/officeDocument/2006/math">
                    <m:r>
                      <a:rPr kumimoji="1" lang="en-US" altLang="ja-JP" sz="2400" b="0" i="0" smtClean="0">
                        <a:latin typeface="Cambria Math" panose="02040503050406030204" pitchFamily="18" charset="0"/>
                      </a:rPr>
                      <m:t> </m:t>
                    </m:r>
                    <m:r>
                      <a:rPr kumimoji="1" lang="en-US" altLang="ja-JP" sz="2400" b="1" i="1" smtClean="0">
                        <a:latin typeface="Cambria Math" panose="02040503050406030204" pitchFamily="18" charset="0"/>
                      </a:rPr>
                      <m:t>𝒎</m:t>
                    </m:r>
                  </m:oMath>
                </a14:m>
                <a:endParaRPr kumimoji="1" lang="ja-JP" altLang="en-US" sz="2400" b="1">
                  <a:latin typeface="Meiryo" panose="020B0604030504040204" pitchFamily="34" charset="-128"/>
                  <a:ea typeface="Meiryo" panose="020B0604030504040204" pitchFamily="34" charset="-128"/>
                </a:endParaRPr>
              </a:p>
            </p:txBody>
          </p:sp>
        </mc:Choice>
        <mc:Fallback xmlns="">
          <p:sp>
            <p:nvSpPr>
              <p:cNvPr id="16" name="テキスト ボックス 15">
                <a:extLst>
                  <a:ext uri="{FF2B5EF4-FFF2-40B4-BE49-F238E27FC236}">
                    <a16:creationId xmlns:a16="http://schemas.microsoft.com/office/drawing/2014/main" id="{10921972-46FD-8C90-780E-04E1413A69E2}"/>
                  </a:ext>
                </a:extLst>
              </p:cNvPr>
              <p:cNvSpPr txBox="1">
                <a:spLocks noRot="1" noChangeAspect="1" noMove="1" noResize="1" noEditPoints="1" noAdjustHandles="1" noChangeArrowheads="1" noChangeShapeType="1" noTextEdit="1"/>
              </p:cNvSpPr>
              <p:nvPr/>
            </p:nvSpPr>
            <p:spPr>
              <a:xfrm>
                <a:off x="7245471" y="3384143"/>
                <a:ext cx="3876737" cy="510778"/>
              </a:xfrm>
              <a:prstGeom prst="roundRect">
                <a:avLst/>
              </a:prstGeom>
              <a:blipFill>
                <a:blip r:embed="rId5"/>
                <a:stretch>
                  <a:fillRect t="-3571" b="-22619"/>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A3B3890B-B586-DB46-55AD-20E147614B34}"/>
                  </a:ext>
                </a:extLst>
              </p:cNvPr>
              <p:cNvSpPr txBox="1"/>
              <p:nvPr/>
            </p:nvSpPr>
            <p:spPr>
              <a:xfrm>
                <a:off x="7229116" y="4094456"/>
                <a:ext cx="3876737" cy="510778"/>
              </a:xfrm>
              <a:prstGeom prst="roundRect">
                <a:avLst/>
              </a:prstGeom>
              <a:solidFill>
                <a:srgbClr val="FFCBE4"/>
              </a:solidFill>
              <a:ln>
                <a:noFill/>
              </a:ln>
            </p:spPr>
            <p:txBody>
              <a:bodyPr wrap="square" rtlCol="0" anchor="b">
                <a:spAutoFit/>
              </a:bodyPr>
              <a:lstStyle/>
              <a:p>
                <a:pPr algn="ctr"/>
                <a:r>
                  <a:rPr kumimoji="1" lang="ja-JP" altLang="en-US" sz="2400">
                    <a:latin typeface="Meiryo" panose="020B0604030504040204" pitchFamily="34" charset="-128"/>
                    <a:ea typeface="Meiryo" panose="020B0604030504040204" pitchFamily="34" charset="-128"/>
                  </a:rPr>
                  <a:t>接続先</a:t>
                </a:r>
                <a:r>
                  <a:rPr kumimoji="1" lang="en-US" altLang="ja-JP" sz="2400">
                    <a:latin typeface="Meiryo" panose="020B0604030504040204" pitchFamily="34" charset="-128"/>
                    <a:ea typeface="Meiryo" panose="020B0604030504040204" pitchFamily="34" charset="-128"/>
                  </a:rPr>
                  <a:t>AP</a:t>
                </a:r>
                <a14:m>
                  <m:oMath xmlns:m="http://schemas.openxmlformats.org/officeDocument/2006/math">
                    <m:r>
                      <a:rPr kumimoji="1" lang="en-US" altLang="ja-JP" sz="2400" b="0" i="1" smtClean="0">
                        <a:latin typeface="Cambria Math" panose="02040503050406030204" pitchFamily="18" charset="0"/>
                        <a:ea typeface="Meiryo" panose="020B0604030504040204" pitchFamily="34" charset="-128"/>
                      </a:rPr>
                      <m:t>𝑎</m:t>
                    </m:r>
                  </m:oMath>
                </a14:m>
                <a:endParaRPr kumimoji="1" lang="ja-JP" altLang="en-US" sz="2400">
                  <a:latin typeface="Meiryo" panose="020B0604030504040204" pitchFamily="34" charset="-128"/>
                  <a:ea typeface="Meiryo" panose="020B0604030504040204" pitchFamily="34" charset="-128"/>
                </a:endParaRPr>
              </a:p>
            </p:txBody>
          </p:sp>
        </mc:Choice>
        <mc:Fallback xmlns="">
          <p:sp>
            <p:nvSpPr>
              <p:cNvPr id="17" name="テキスト ボックス 16">
                <a:extLst>
                  <a:ext uri="{FF2B5EF4-FFF2-40B4-BE49-F238E27FC236}">
                    <a16:creationId xmlns:a16="http://schemas.microsoft.com/office/drawing/2014/main" id="{A3B3890B-B586-DB46-55AD-20E147614B34}"/>
                  </a:ext>
                </a:extLst>
              </p:cNvPr>
              <p:cNvSpPr txBox="1">
                <a:spLocks noRot="1" noChangeAspect="1" noMove="1" noResize="1" noEditPoints="1" noAdjustHandles="1" noChangeArrowheads="1" noChangeShapeType="1" noTextEdit="1"/>
              </p:cNvSpPr>
              <p:nvPr/>
            </p:nvSpPr>
            <p:spPr>
              <a:xfrm>
                <a:off x="7229116" y="4094456"/>
                <a:ext cx="3876737" cy="510778"/>
              </a:xfrm>
              <a:prstGeom prst="roundRect">
                <a:avLst/>
              </a:prstGeom>
              <a:blipFill>
                <a:blip r:embed="rId6"/>
                <a:stretch>
                  <a:fillRect t="-4819" b="-22892"/>
                </a:stretch>
              </a:blipFill>
              <a:ln>
                <a:noFill/>
              </a:ln>
            </p:spPr>
            <p:txBody>
              <a:bodyPr/>
              <a:lstStyle/>
              <a:p>
                <a:r>
                  <a:rPr lang="en-US">
                    <a:noFill/>
                  </a:rPr>
                  <a:t> </a:t>
                </a:r>
              </a:p>
            </p:txBody>
          </p:sp>
        </mc:Fallback>
      </mc:AlternateContent>
      <p:sp>
        <p:nvSpPr>
          <p:cNvPr id="23" name="角丸四角形 22">
            <a:extLst>
              <a:ext uri="{FF2B5EF4-FFF2-40B4-BE49-F238E27FC236}">
                <a16:creationId xmlns:a16="http://schemas.microsoft.com/office/drawing/2014/main" id="{995F45F4-EEB5-2AB3-B0A9-BAE3B70B09FF}"/>
              </a:ext>
            </a:extLst>
          </p:cNvPr>
          <p:cNvSpPr/>
          <p:nvPr/>
        </p:nvSpPr>
        <p:spPr>
          <a:xfrm>
            <a:off x="824752" y="2478300"/>
            <a:ext cx="4661647" cy="3115676"/>
          </a:xfrm>
          <a:prstGeom prst="roundRect">
            <a:avLst/>
          </a:prstGeom>
          <a:noFill/>
          <a:ln w="381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38BDCACC-ADE4-5064-2233-34BEC845149F}"/>
              </a:ext>
            </a:extLst>
          </p:cNvPr>
          <p:cNvSpPr txBox="1"/>
          <p:nvPr/>
        </p:nvSpPr>
        <p:spPr>
          <a:xfrm>
            <a:off x="2600213" y="2274810"/>
            <a:ext cx="1005403" cy="584775"/>
          </a:xfrm>
          <a:prstGeom prst="rect">
            <a:avLst/>
          </a:prstGeom>
          <a:solidFill>
            <a:schemeClr val="bg1"/>
          </a:solidFill>
        </p:spPr>
        <p:txBody>
          <a:bodyPr wrap="none" rtlCol="0">
            <a:spAutoFit/>
          </a:bodyPr>
          <a:lstStyle/>
          <a:p>
            <a:r>
              <a:rPr kumimoji="1" lang="ja-JP" altLang="en-US" sz="3200">
                <a:latin typeface="Meiryo" panose="020B0604030504040204" pitchFamily="34" charset="-128"/>
                <a:ea typeface="Meiryo" panose="020B0604030504040204" pitchFamily="34" charset="-128"/>
              </a:rPr>
              <a:t>入力</a:t>
            </a:r>
          </a:p>
        </p:txBody>
      </p:sp>
      <p:sp>
        <p:nvSpPr>
          <p:cNvPr id="25" name="角丸四角形 24">
            <a:extLst>
              <a:ext uri="{FF2B5EF4-FFF2-40B4-BE49-F238E27FC236}">
                <a16:creationId xmlns:a16="http://schemas.microsoft.com/office/drawing/2014/main" id="{B9C6CB24-3C25-4839-BA3C-D59C20DB128B}"/>
              </a:ext>
            </a:extLst>
          </p:cNvPr>
          <p:cNvSpPr/>
          <p:nvPr/>
        </p:nvSpPr>
        <p:spPr>
          <a:xfrm>
            <a:off x="6772755" y="2478300"/>
            <a:ext cx="4661647" cy="3115676"/>
          </a:xfrm>
          <a:prstGeom prst="roundRect">
            <a:avLst/>
          </a:prstGeom>
          <a:noFill/>
          <a:ln w="38100">
            <a:solidFill>
              <a:srgbClr val="F054C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D2125172-CBE0-82BC-F0BD-AAE1444DF3FD}"/>
              </a:ext>
            </a:extLst>
          </p:cNvPr>
          <p:cNvSpPr txBox="1"/>
          <p:nvPr/>
        </p:nvSpPr>
        <p:spPr>
          <a:xfrm>
            <a:off x="8586384" y="2274810"/>
            <a:ext cx="1005403" cy="584775"/>
          </a:xfrm>
          <a:prstGeom prst="rect">
            <a:avLst/>
          </a:prstGeom>
          <a:solidFill>
            <a:schemeClr val="bg1"/>
          </a:solidFill>
        </p:spPr>
        <p:txBody>
          <a:bodyPr wrap="none" rtlCol="0">
            <a:spAutoFit/>
          </a:bodyPr>
          <a:lstStyle/>
          <a:p>
            <a:r>
              <a:rPr kumimoji="1" lang="ja-JP" altLang="en-US" sz="3200">
                <a:latin typeface="Meiryo" panose="020B0604030504040204" pitchFamily="34" charset="-128"/>
                <a:ea typeface="Meiryo" panose="020B0604030504040204" pitchFamily="34" charset="-128"/>
              </a:rPr>
              <a:t>出力</a:t>
            </a:r>
          </a:p>
        </p:txBody>
      </p:sp>
      <p:sp>
        <p:nvSpPr>
          <p:cNvPr id="2" name="スライド番号プレースホルダー 1">
            <a:extLst>
              <a:ext uri="{FF2B5EF4-FFF2-40B4-BE49-F238E27FC236}">
                <a16:creationId xmlns:a16="http://schemas.microsoft.com/office/drawing/2014/main" id="{1E8CA5C8-179B-7AAA-C2B8-7E302C16C7E7}"/>
              </a:ext>
            </a:extLst>
          </p:cNvPr>
          <p:cNvSpPr>
            <a:spLocks noGrp="1"/>
          </p:cNvSpPr>
          <p:nvPr>
            <p:ph type="sldNum" sz="quarter" idx="12"/>
          </p:nvPr>
        </p:nvSpPr>
        <p:spPr/>
        <p:txBody>
          <a:bodyPr/>
          <a:lstStyle/>
          <a:p>
            <a:fld id="{F1CDFA39-16F5-E64D-9D3A-3CE155B62115}" type="slidenum">
              <a:rPr kumimoji="1" lang="ja-JP" altLang="en-US" smtClean="0"/>
              <a:t>5</a:t>
            </a:fld>
            <a:endParaRPr kumimoji="1" lang="ja-JP" altLang="en-US"/>
          </a:p>
        </p:txBody>
      </p:sp>
    </p:spTree>
    <p:extLst>
      <p:ext uri="{BB962C8B-B14F-4D97-AF65-F5344CB8AC3E}">
        <p14:creationId xmlns:p14="http://schemas.microsoft.com/office/powerpoint/2010/main" val="3370211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B2E564-3B6E-CB73-1582-63E0A7480821}"/>
            </a:ext>
          </a:extLst>
        </p:cNvPr>
        <p:cNvGrpSpPr/>
        <p:nvPr/>
      </p:nvGrpSpPr>
      <p:grpSpPr>
        <a:xfrm>
          <a:off x="0" y="0"/>
          <a:ext cx="0" cy="0"/>
          <a:chOff x="0" y="0"/>
          <a:chExt cx="0" cy="0"/>
        </a:xfrm>
      </p:grpSpPr>
      <p:sp>
        <p:nvSpPr>
          <p:cNvPr id="3" name="タイトル 2">
            <a:extLst>
              <a:ext uri="{FF2B5EF4-FFF2-40B4-BE49-F238E27FC236}">
                <a16:creationId xmlns:a16="http://schemas.microsoft.com/office/drawing/2014/main" id="{89F94A90-E9CB-D4AD-A0D8-D8A3D9CE42BD}"/>
              </a:ext>
            </a:extLst>
          </p:cNvPr>
          <p:cNvSpPr>
            <a:spLocks noGrp="1"/>
          </p:cNvSpPr>
          <p:nvPr>
            <p:ph type="title"/>
          </p:nvPr>
        </p:nvSpPr>
        <p:spPr/>
        <p:txBody>
          <a:bodyPr/>
          <a:lstStyle/>
          <a:p>
            <a:r>
              <a:rPr kumimoji="1" lang="ja-JP" altLang="en-US"/>
              <a:t>提案手法</a:t>
            </a:r>
            <a:r>
              <a:rPr kumimoji="1" lang="en-US" altLang="ja-JP"/>
              <a:t> - </a:t>
            </a:r>
            <a:r>
              <a:rPr kumimoji="1" lang="ja-JP" altLang="en-US"/>
              <a:t>処理ステップ</a:t>
            </a:r>
          </a:p>
        </p:txBody>
      </p:sp>
      <p:grpSp>
        <p:nvGrpSpPr>
          <p:cNvPr id="5" name="グループ化 4">
            <a:extLst>
              <a:ext uri="{FF2B5EF4-FFF2-40B4-BE49-F238E27FC236}">
                <a16:creationId xmlns:a16="http://schemas.microsoft.com/office/drawing/2014/main" id="{2F1A4676-A4FC-81CF-981D-FE6A0D003BD2}"/>
              </a:ext>
            </a:extLst>
          </p:cNvPr>
          <p:cNvGrpSpPr/>
          <p:nvPr/>
        </p:nvGrpSpPr>
        <p:grpSpPr>
          <a:xfrm>
            <a:off x="580582" y="-812052"/>
            <a:ext cx="7920630" cy="461665"/>
            <a:chOff x="580582" y="1426406"/>
            <a:chExt cx="7920630" cy="461665"/>
          </a:xfrm>
        </p:grpSpPr>
        <p:sp>
          <p:nvSpPr>
            <p:cNvPr id="6" name="テキスト ボックス 5">
              <a:extLst>
                <a:ext uri="{FF2B5EF4-FFF2-40B4-BE49-F238E27FC236}">
                  <a16:creationId xmlns:a16="http://schemas.microsoft.com/office/drawing/2014/main" id="{33FC1C1C-0B47-9FA0-ACB4-B33FA3C28278}"/>
                </a:ext>
              </a:extLst>
            </p:cNvPr>
            <p:cNvSpPr txBox="1"/>
            <p:nvPr/>
          </p:nvSpPr>
          <p:spPr>
            <a:xfrm>
              <a:off x="622132" y="1426406"/>
              <a:ext cx="7879080" cy="461665"/>
            </a:xfrm>
            <a:prstGeom prst="rect">
              <a:avLst/>
            </a:prstGeom>
            <a:noFill/>
          </p:spPr>
          <p:txBody>
            <a:bodyPr wrap="none" rtlCol="0">
              <a:spAutoFit/>
            </a:bodyPr>
            <a:lstStyle/>
            <a:p>
              <a:r>
                <a:rPr lang="ja-JP" altLang="en-US" sz="2400">
                  <a:latin typeface="Meiryo" panose="020B0604030504040204" pitchFamily="34" charset="-128"/>
                  <a:ea typeface="Meiryo" panose="020B0604030504040204" pitchFamily="34" charset="-128"/>
                </a:rPr>
                <a:t>今回提案するシステムは，以下のステップで動作する．</a:t>
              </a:r>
            </a:p>
          </p:txBody>
        </p:sp>
        <p:sp>
          <p:nvSpPr>
            <p:cNvPr id="7" name="正方形/長方形 6">
              <a:extLst>
                <a:ext uri="{FF2B5EF4-FFF2-40B4-BE49-F238E27FC236}">
                  <a16:creationId xmlns:a16="http://schemas.microsoft.com/office/drawing/2014/main" id="{42B037BA-DDE1-8EDB-9DAC-23D23AF22D9C}"/>
                </a:ext>
              </a:extLst>
            </p:cNvPr>
            <p:cNvSpPr/>
            <p:nvPr/>
          </p:nvSpPr>
          <p:spPr>
            <a:xfrm>
              <a:off x="580582" y="1453019"/>
              <a:ext cx="45719" cy="368777"/>
            </a:xfrm>
            <a:prstGeom prst="rect">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grpSp>
      <p:sp>
        <p:nvSpPr>
          <p:cNvPr id="2" name="スライド番号プレースホルダー 1">
            <a:extLst>
              <a:ext uri="{FF2B5EF4-FFF2-40B4-BE49-F238E27FC236}">
                <a16:creationId xmlns:a16="http://schemas.microsoft.com/office/drawing/2014/main" id="{8E401FB4-9EB7-6235-27A4-848D5318CC64}"/>
              </a:ext>
            </a:extLst>
          </p:cNvPr>
          <p:cNvSpPr>
            <a:spLocks noGrp="1"/>
          </p:cNvSpPr>
          <p:nvPr>
            <p:ph type="sldNum" sz="quarter" idx="12"/>
          </p:nvPr>
        </p:nvSpPr>
        <p:spPr/>
        <p:txBody>
          <a:bodyPr/>
          <a:lstStyle/>
          <a:p>
            <a:fld id="{F1CDFA39-16F5-E64D-9D3A-3CE155B62115}" type="slidenum">
              <a:rPr kumimoji="1" lang="ja-JP" altLang="en-US" smtClean="0"/>
              <a:t>6</a:t>
            </a:fld>
            <a:endParaRPr kumimoji="1" lang="ja-JP" altLang="en-US"/>
          </a:p>
        </p:txBody>
      </p:sp>
      <p:pic>
        <p:nvPicPr>
          <p:cNvPr id="13" name="図 12">
            <a:extLst>
              <a:ext uri="{FF2B5EF4-FFF2-40B4-BE49-F238E27FC236}">
                <a16:creationId xmlns:a16="http://schemas.microsoft.com/office/drawing/2014/main" id="{19AAFB74-212E-9100-6E75-0EA79C6E0ADB}"/>
              </a:ext>
            </a:extLst>
          </p:cNvPr>
          <p:cNvPicPr>
            <a:picLocks noChangeAspect="1"/>
          </p:cNvPicPr>
          <p:nvPr/>
        </p:nvPicPr>
        <p:blipFill>
          <a:blip r:embed="rId2"/>
          <a:stretch>
            <a:fillRect/>
          </a:stretch>
        </p:blipFill>
        <p:spPr>
          <a:xfrm>
            <a:off x="2209800" y="1489328"/>
            <a:ext cx="7772400" cy="5049584"/>
          </a:xfrm>
          <a:prstGeom prst="rect">
            <a:avLst/>
          </a:prstGeom>
        </p:spPr>
      </p:pic>
      <p:graphicFrame>
        <p:nvGraphicFramePr>
          <p:cNvPr id="14" name="コンテンツ プレースホルダー 7">
            <a:extLst>
              <a:ext uri="{FF2B5EF4-FFF2-40B4-BE49-F238E27FC236}">
                <a16:creationId xmlns:a16="http://schemas.microsoft.com/office/drawing/2014/main" id="{F5B7D2DF-247B-F5F4-FC90-6E1E0C3A9F6E}"/>
              </a:ext>
            </a:extLst>
          </p:cNvPr>
          <p:cNvGraphicFramePr>
            <a:graphicFrameLocks noGrp="1"/>
          </p:cNvGraphicFramePr>
          <p:nvPr>
            <p:ph idx="1"/>
            <p:extLst>
              <p:ext uri="{D42A27DB-BD31-4B8C-83A1-F6EECF244321}">
                <p14:modId xmlns:p14="http://schemas.microsoft.com/office/powerpoint/2010/main" val="2693002689"/>
              </p:ext>
            </p:extLst>
          </p:nvPr>
        </p:nvGraphicFramePr>
        <p:xfrm>
          <a:off x="1297984" y="7337992"/>
          <a:ext cx="7934003" cy="49886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28744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82E2BD91-0B1E-B48E-6F8C-279DBEB38D33}"/>
              </a:ext>
            </a:extLst>
          </p:cNvPr>
          <p:cNvSpPr>
            <a:spLocks noGrp="1"/>
          </p:cNvSpPr>
          <p:nvPr>
            <p:ph type="title"/>
          </p:nvPr>
        </p:nvSpPr>
        <p:spPr/>
        <p:txBody>
          <a:bodyPr/>
          <a:lstStyle/>
          <a:p>
            <a:r>
              <a:rPr kumimoji="1" lang="ja-JP" altLang="en-US"/>
              <a:t>評価</a:t>
            </a:r>
            <a:r>
              <a:rPr kumimoji="1" lang="en-US" altLang="ja-JP"/>
              <a:t> – </a:t>
            </a:r>
            <a:r>
              <a:rPr lang="ja-JP" altLang="en-US"/>
              <a:t>シミュレーションモデル</a:t>
            </a:r>
            <a:endParaRPr kumimoji="1" lang="ja-JP" altLang="en-US"/>
          </a:p>
        </p:txBody>
      </p:sp>
      <p:sp>
        <p:nvSpPr>
          <p:cNvPr id="49" name="角丸四角形 48">
            <a:extLst>
              <a:ext uri="{FF2B5EF4-FFF2-40B4-BE49-F238E27FC236}">
                <a16:creationId xmlns:a16="http://schemas.microsoft.com/office/drawing/2014/main" id="{CA2AFBA9-AC04-AE91-1297-3D4760C8EA57}"/>
              </a:ext>
            </a:extLst>
          </p:cNvPr>
          <p:cNvSpPr/>
          <p:nvPr/>
        </p:nvSpPr>
        <p:spPr>
          <a:xfrm>
            <a:off x="565015" y="1738338"/>
            <a:ext cx="5530985" cy="2512179"/>
          </a:xfrm>
          <a:prstGeom prst="roundRect">
            <a:avLst>
              <a:gd name="adj" fmla="val 6759"/>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正方形/長方形 49">
            <a:extLst>
              <a:ext uri="{FF2B5EF4-FFF2-40B4-BE49-F238E27FC236}">
                <a16:creationId xmlns:a16="http://schemas.microsoft.com/office/drawing/2014/main" id="{75F7ACE2-B22C-1E18-C779-9EC5080EF03A}"/>
              </a:ext>
            </a:extLst>
          </p:cNvPr>
          <p:cNvSpPr/>
          <p:nvPr/>
        </p:nvSpPr>
        <p:spPr>
          <a:xfrm>
            <a:off x="1801856" y="1571565"/>
            <a:ext cx="2426756" cy="46819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a:solidFill>
                  <a:sysClr val="windowText" lastClr="000000"/>
                </a:solidFill>
                <a:latin typeface="Meiryo" panose="020B0604030504040204" pitchFamily="34" charset="-128"/>
                <a:ea typeface="Meiryo" panose="020B0604030504040204" pitchFamily="34" charset="-128"/>
              </a:rPr>
              <a:t>　　　共通条件</a:t>
            </a:r>
          </a:p>
        </p:txBody>
      </p:sp>
      <p:grpSp>
        <p:nvGrpSpPr>
          <p:cNvPr id="42" name="グループ化 41">
            <a:extLst>
              <a:ext uri="{FF2B5EF4-FFF2-40B4-BE49-F238E27FC236}">
                <a16:creationId xmlns:a16="http://schemas.microsoft.com/office/drawing/2014/main" id="{988728E8-7C61-1825-7564-56908521AA7D}"/>
              </a:ext>
            </a:extLst>
          </p:cNvPr>
          <p:cNvGrpSpPr/>
          <p:nvPr/>
        </p:nvGrpSpPr>
        <p:grpSpPr>
          <a:xfrm>
            <a:off x="2006988" y="1459239"/>
            <a:ext cx="632373" cy="625932"/>
            <a:chOff x="479376" y="1413438"/>
            <a:chExt cx="1151466" cy="1151466"/>
          </a:xfrm>
        </p:grpSpPr>
        <p:grpSp>
          <p:nvGrpSpPr>
            <p:cNvPr id="29" name="グループ化 28">
              <a:extLst>
                <a:ext uri="{FF2B5EF4-FFF2-40B4-BE49-F238E27FC236}">
                  <a16:creationId xmlns:a16="http://schemas.microsoft.com/office/drawing/2014/main" id="{F7FE8195-81BD-A92A-316C-E5704E67E4B8}"/>
                </a:ext>
              </a:extLst>
            </p:cNvPr>
            <p:cNvGrpSpPr/>
            <p:nvPr/>
          </p:nvGrpSpPr>
          <p:grpSpPr>
            <a:xfrm>
              <a:off x="479376" y="1413438"/>
              <a:ext cx="1151466" cy="1151466"/>
              <a:chOff x="479376" y="1413438"/>
              <a:chExt cx="1151466" cy="1151466"/>
            </a:xfrm>
          </p:grpSpPr>
          <p:sp>
            <p:nvSpPr>
              <p:cNvPr id="26" name="円/楕円 25">
                <a:extLst>
                  <a:ext uri="{FF2B5EF4-FFF2-40B4-BE49-F238E27FC236}">
                    <a16:creationId xmlns:a16="http://schemas.microsoft.com/office/drawing/2014/main" id="{B7C77678-9275-F7B1-7EE9-344A0322CD27}"/>
                  </a:ext>
                </a:extLst>
              </p:cNvPr>
              <p:cNvSpPr/>
              <p:nvPr/>
            </p:nvSpPr>
            <p:spPr>
              <a:xfrm>
                <a:off x="479376" y="1413438"/>
                <a:ext cx="1151466" cy="1151466"/>
              </a:xfrm>
              <a:prstGeom prst="ellipse">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5" name="グラフィックス 14" descr="ノート PC 単色塗りつぶし">
                <a:extLst>
                  <a:ext uri="{FF2B5EF4-FFF2-40B4-BE49-F238E27FC236}">
                    <a16:creationId xmlns:a16="http://schemas.microsoft.com/office/drawing/2014/main" id="{66F5BAB6-4C63-306B-3C18-7718B554782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97909" y="1531971"/>
                <a:ext cx="914400" cy="914400"/>
              </a:xfrm>
              <a:prstGeom prst="rect">
                <a:avLst/>
              </a:prstGeom>
            </p:spPr>
          </p:pic>
        </p:grpSp>
        <p:pic>
          <p:nvPicPr>
            <p:cNvPr id="41" name="図 40">
              <a:extLst>
                <a:ext uri="{FF2B5EF4-FFF2-40B4-BE49-F238E27FC236}">
                  <a16:creationId xmlns:a16="http://schemas.microsoft.com/office/drawing/2014/main" id="{AC7F9074-34F6-A829-F36A-25699A64B03F}"/>
                </a:ext>
              </a:extLst>
            </p:cNvPr>
            <p:cNvPicPr>
              <a:picLocks noChangeAspect="1"/>
            </p:cNvPicPr>
            <p:nvPr/>
          </p:nvPicPr>
          <p:blipFill>
            <a:blip r:embed="rId6"/>
            <a:stretch>
              <a:fillRect/>
            </a:stretch>
          </p:blipFill>
          <p:spPr>
            <a:xfrm>
              <a:off x="724909" y="1732147"/>
              <a:ext cx="660400" cy="482600"/>
            </a:xfrm>
            <a:prstGeom prst="rect">
              <a:avLst/>
            </a:prstGeom>
          </p:spPr>
        </p:pic>
      </p:grpSp>
      <p:sp>
        <p:nvSpPr>
          <p:cNvPr id="55" name="角丸四角形 54">
            <a:extLst>
              <a:ext uri="{FF2B5EF4-FFF2-40B4-BE49-F238E27FC236}">
                <a16:creationId xmlns:a16="http://schemas.microsoft.com/office/drawing/2014/main" id="{B99B3136-FF2F-977A-3790-545EF085DD57}"/>
              </a:ext>
            </a:extLst>
          </p:cNvPr>
          <p:cNvSpPr/>
          <p:nvPr/>
        </p:nvSpPr>
        <p:spPr>
          <a:xfrm>
            <a:off x="6269221" y="1727050"/>
            <a:ext cx="5530985" cy="2490829"/>
          </a:xfrm>
          <a:prstGeom prst="roundRect">
            <a:avLst>
              <a:gd name="adj" fmla="val 6759"/>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正方形/長方形 55">
            <a:extLst>
              <a:ext uri="{FF2B5EF4-FFF2-40B4-BE49-F238E27FC236}">
                <a16:creationId xmlns:a16="http://schemas.microsoft.com/office/drawing/2014/main" id="{BFBB9741-055E-0D0B-C71A-8F64AB22DFCD}"/>
              </a:ext>
            </a:extLst>
          </p:cNvPr>
          <p:cNvSpPr/>
          <p:nvPr/>
        </p:nvSpPr>
        <p:spPr>
          <a:xfrm>
            <a:off x="7332841" y="1578118"/>
            <a:ext cx="3512818" cy="46819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a:solidFill>
                  <a:sysClr val="windowText" lastClr="000000"/>
                </a:solidFill>
                <a:latin typeface="Meiryo" panose="020B0604030504040204" pitchFamily="34" charset="-128"/>
                <a:ea typeface="Meiryo" panose="020B0604030504040204" pitchFamily="34" charset="-128"/>
              </a:rPr>
              <a:t>　　　</a:t>
            </a:r>
            <a:r>
              <a:rPr lang="ja-JP" altLang="en-US" sz="2400">
                <a:solidFill>
                  <a:sysClr val="windowText" lastClr="000000"/>
                </a:solidFill>
                <a:latin typeface="Meiryo" panose="020B0604030504040204" pitchFamily="34" charset="-128"/>
                <a:ea typeface="Meiryo" panose="020B0604030504040204" pitchFamily="34" charset="-128"/>
              </a:rPr>
              <a:t>ユーザの</a:t>
            </a:r>
            <a:r>
              <a:rPr kumimoji="1" lang="ja-JP" altLang="en-US" sz="2400">
                <a:solidFill>
                  <a:sysClr val="windowText" lastClr="000000"/>
                </a:solidFill>
                <a:latin typeface="Meiryo" panose="020B0604030504040204" pitchFamily="34" charset="-128"/>
                <a:ea typeface="Meiryo" panose="020B0604030504040204" pitchFamily="34" charset="-128"/>
              </a:rPr>
              <a:t>条件</a:t>
            </a:r>
          </a:p>
        </p:txBody>
      </p:sp>
      <p:sp>
        <p:nvSpPr>
          <p:cNvPr id="64" name="円/楕円 63">
            <a:extLst>
              <a:ext uri="{FF2B5EF4-FFF2-40B4-BE49-F238E27FC236}">
                <a16:creationId xmlns:a16="http://schemas.microsoft.com/office/drawing/2014/main" id="{AC65E968-EAAA-278B-891C-F8AF55DB0CAD}"/>
              </a:ext>
            </a:extLst>
          </p:cNvPr>
          <p:cNvSpPr/>
          <p:nvPr/>
        </p:nvSpPr>
        <p:spPr>
          <a:xfrm>
            <a:off x="7509799" y="1437236"/>
            <a:ext cx="682221" cy="682221"/>
          </a:xfrm>
          <a:prstGeom prst="ellipse">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角丸四角形 67">
            <a:extLst>
              <a:ext uri="{FF2B5EF4-FFF2-40B4-BE49-F238E27FC236}">
                <a16:creationId xmlns:a16="http://schemas.microsoft.com/office/drawing/2014/main" id="{ABC6380E-0C04-B399-96CD-9023AF69D1E2}"/>
              </a:ext>
            </a:extLst>
          </p:cNvPr>
          <p:cNvSpPr/>
          <p:nvPr/>
        </p:nvSpPr>
        <p:spPr>
          <a:xfrm>
            <a:off x="565015" y="4711443"/>
            <a:ext cx="5530985" cy="2057195"/>
          </a:xfrm>
          <a:prstGeom prst="roundRect">
            <a:avLst>
              <a:gd name="adj" fmla="val 6759"/>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正方形/長方形 68">
            <a:extLst>
              <a:ext uri="{FF2B5EF4-FFF2-40B4-BE49-F238E27FC236}">
                <a16:creationId xmlns:a16="http://schemas.microsoft.com/office/drawing/2014/main" id="{0E2E540D-31EF-A2A0-82DA-0C9718488E59}"/>
              </a:ext>
            </a:extLst>
          </p:cNvPr>
          <p:cNvSpPr/>
          <p:nvPr/>
        </p:nvSpPr>
        <p:spPr>
          <a:xfrm>
            <a:off x="856913" y="4557709"/>
            <a:ext cx="4392488" cy="46819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a:solidFill>
                  <a:sysClr val="windowText" lastClr="000000"/>
                </a:solidFill>
                <a:latin typeface="Meiryo" panose="020B0604030504040204" pitchFamily="34" charset="-128"/>
                <a:ea typeface="Meiryo" panose="020B0604030504040204" pitchFamily="34" charset="-128"/>
              </a:rPr>
              <a:t>　　　移動シナリオ</a:t>
            </a:r>
          </a:p>
        </p:txBody>
      </p:sp>
      <p:grpSp>
        <p:nvGrpSpPr>
          <p:cNvPr id="70" name="グループ化 69">
            <a:extLst>
              <a:ext uri="{FF2B5EF4-FFF2-40B4-BE49-F238E27FC236}">
                <a16:creationId xmlns:a16="http://schemas.microsoft.com/office/drawing/2014/main" id="{E9CF9740-DEE3-573B-0CBE-A9E68128A474}"/>
              </a:ext>
            </a:extLst>
          </p:cNvPr>
          <p:cNvGrpSpPr/>
          <p:nvPr/>
        </p:nvGrpSpPr>
        <p:grpSpPr>
          <a:xfrm>
            <a:off x="1263975" y="4404113"/>
            <a:ext cx="682221" cy="682221"/>
            <a:chOff x="4742652" y="4145596"/>
            <a:chExt cx="1151466" cy="1151466"/>
          </a:xfrm>
        </p:grpSpPr>
        <p:sp>
          <p:nvSpPr>
            <p:cNvPr id="71" name="円/楕円 70">
              <a:extLst>
                <a:ext uri="{FF2B5EF4-FFF2-40B4-BE49-F238E27FC236}">
                  <a16:creationId xmlns:a16="http://schemas.microsoft.com/office/drawing/2014/main" id="{EE535D97-0E1F-1D78-10F2-95F94E4F15B2}"/>
                </a:ext>
              </a:extLst>
            </p:cNvPr>
            <p:cNvSpPr/>
            <p:nvPr/>
          </p:nvSpPr>
          <p:spPr>
            <a:xfrm>
              <a:off x="4742652" y="4145596"/>
              <a:ext cx="1151466" cy="1151466"/>
            </a:xfrm>
            <a:prstGeom prst="ellipse">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2" name="グラフィックス 71" descr="歩く 単色塗りつぶし">
              <a:extLst>
                <a:ext uri="{FF2B5EF4-FFF2-40B4-BE49-F238E27FC236}">
                  <a16:creationId xmlns:a16="http://schemas.microsoft.com/office/drawing/2014/main" id="{06385081-77CF-A222-D638-E628D11E198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861185" y="4264129"/>
              <a:ext cx="914400" cy="914400"/>
            </a:xfrm>
            <a:prstGeom prst="rect">
              <a:avLst/>
            </a:prstGeom>
          </p:spPr>
        </p:pic>
      </p:grpSp>
      <mc:AlternateContent xmlns:mc="http://schemas.openxmlformats.org/markup-compatibility/2006" xmlns:a14="http://schemas.microsoft.com/office/drawing/2010/main">
        <mc:Choice Requires="a14">
          <p:sp>
            <p:nvSpPr>
              <p:cNvPr id="74" name="テキスト ボックス 73">
                <a:extLst>
                  <a:ext uri="{FF2B5EF4-FFF2-40B4-BE49-F238E27FC236}">
                    <a16:creationId xmlns:a16="http://schemas.microsoft.com/office/drawing/2014/main" id="{B61684BB-FC75-8B7C-978D-604F992E3BCF}"/>
                  </a:ext>
                </a:extLst>
              </p:cNvPr>
              <p:cNvSpPr txBox="1"/>
              <p:nvPr/>
            </p:nvSpPr>
            <p:spPr>
              <a:xfrm>
                <a:off x="6656983" y="2093015"/>
                <a:ext cx="4722190" cy="1719702"/>
              </a:xfrm>
              <a:prstGeom prst="rect">
                <a:avLst/>
              </a:prstGeom>
              <a:noFill/>
            </p:spPr>
            <p:txBody>
              <a:bodyPr wrap="none" rtlCol="0">
                <a:spAutoFit/>
              </a:bodyPr>
              <a:lstStyle/>
              <a:p>
                <a:pPr marL="285750" indent="-285750" algn="l">
                  <a:lnSpc>
                    <a:spcPct val="150000"/>
                  </a:lnSpc>
                  <a:buFont typeface="Arial" panose="020B0604020202020204" pitchFamily="34" charset="0"/>
                  <a:buChar char="•"/>
                </a:pPr>
                <a:r>
                  <a:rPr kumimoji="1" lang="ja-JP" altLang="en-US">
                    <a:latin typeface="Meiryo" panose="020B0604030504040204" pitchFamily="34" charset="-128"/>
                    <a:ea typeface="Meiryo" panose="020B0604030504040204" pitchFamily="34" charset="-128"/>
                  </a:rPr>
                  <a:t>新規ユーザは各々</a:t>
                </a:r>
                <a:r>
                  <a:rPr lang="ja-JP" altLang="en-US">
                    <a:latin typeface="Meiryo" panose="020B0604030504040204" pitchFamily="34" charset="-128"/>
                    <a:ea typeface="Meiryo" panose="020B0604030504040204" pitchFamily="34" charset="-128"/>
                  </a:rPr>
                  <a:t>最大で</a:t>
                </a:r>
                <a14:m>
                  <m:oMath xmlns:m="http://schemas.openxmlformats.org/officeDocument/2006/math">
                    <m:sSub>
                      <m:sSubPr>
                        <m:ctrlPr>
                          <a:rPr lang="en-US" altLang="ja-JP" i="1" smtClean="0">
                            <a:latin typeface="Cambria Math" panose="02040503050406030204" pitchFamily="18" charset="0"/>
                            <a:ea typeface="Meiryo" panose="020B0604030504040204" pitchFamily="34" charset="-128"/>
                          </a:rPr>
                        </m:ctrlPr>
                      </m:sSubPr>
                      <m:e>
                        <m:r>
                          <a:rPr lang="en-US" altLang="ja-JP" b="0" i="1" smtClean="0">
                            <a:latin typeface="Cambria Math" panose="02040503050406030204" pitchFamily="18" charset="0"/>
                            <a:ea typeface="Meiryo" panose="020B0604030504040204" pitchFamily="34" charset="-128"/>
                          </a:rPr>
                          <m:t>𝑑</m:t>
                        </m:r>
                      </m:e>
                      <m:sub>
                        <m:r>
                          <a:rPr lang="en-US" altLang="ja-JP" b="0" i="1" smtClean="0">
                            <a:latin typeface="Cambria Math" panose="02040503050406030204" pitchFamily="18" charset="0"/>
                            <a:ea typeface="Meiryo" panose="020B0604030504040204" pitchFamily="34" charset="-128"/>
                          </a:rPr>
                          <m:t>𝑡h</m:t>
                        </m:r>
                      </m:sub>
                    </m:sSub>
                  </m:oMath>
                </a14:m>
                <a:r>
                  <a:rPr lang="ja-JP" altLang="en-US">
                    <a:latin typeface="Meiryo" panose="020B0604030504040204" pitchFamily="34" charset="-128"/>
                    <a:ea typeface="Meiryo" panose="020B0604030504040204" pitchFamily="34" charset="-128"/>
                  </a:rPr>
                  <a:t>だけ移動する</a:t>
                </a:r>
                <a:endParaRPr lang="en-US" altLang="ja-JP">
                  <a:latin typeface="Meiryo" panose="020B0604030504040204" pitchFamily="34" charset="-128"/>
                  <a:ea typeface="Meiryo" panose="020B0604030504040204" pitchFamily="34" charset="-128"/>
                </a:endParaRPr>
              </a:p>
              <a:p>
                <a:pPr marL="285750" indent="-285750" algn="l">
                  <a:lnSpc>
                    <a:spcPct val="150000"/>
                  </a:lnSpc>
                  <a:buFont typeface="Arial" panose="020B0604020202020204" pitchFamily="34" charset="0"/>
                  <a:buChar char="•"/>
                </a:pPr>
                <a:r>
                  <a:rPr kumimoji="1" lang="ja-JP" altLang="en-US">
                    <a:latin typeface="Meiryo" panose="020B0604030504040204" pitchFamily="34" charset="-128"/>
                    <a:ea typeface="Meiryo" panose="020B0604030504040204" pitchFamily="34" charset="-128"/>
                  </a:rPr>
                  <a:t>既存ユーザは動かず，出現位置も固定</a:t>
                </a:r>
                <a:endParaRPr kumimoji="1" lang="en-US" altLang="ja-JP">
                  <a:latin typeface="Meiryo" panose="020B0604030504040204" pitchFamily="34" charset="-128"/>
                  <a:ea typeface="Meiryo" panose="020B0604030504040204" pitchFamily="34" charset="-128"/>
                </a:endParaRPr>
              </a:p>
              <a:p>
                <a:pPr marL="285750" indent="-285750" algn="l">
                  <a:lnSpc>
                    <a:spcPct val="150000"/>
                  </a:lnSpc>
                  <a:buFont typeface="Arial" panose="020B0604020202020204" pitchFamily="34" charset="0"/>
                  <a:buChar char="•"/>
                </a:pPr>
                <a:r>
                  <a:rPr lang="ja-JP" altLang="en-US">
                    <a:latin typeface="Meiryo" panose="020B0604030504040204" pitchFamily="34" charset="-128"/>
                    <a:ea typeface="Meiryo" panose="020B0604030504040204" pitchFamily="34" charset="-128"/>
                  </a:rPr>
                  <a:t>新規ユーザはランダムに出現</a:t>
                </a:r>
                <a:endParaRPr lang="en-US" altLang="ja-JP">
                  <a:latin typeface="Meiryo" panose="020B0604030504040204" pitchFamily="34" charset="-128"/>
                  <a:ea typeface="Meiryo" panose="020B0604030504040204" pitchFamily="34" charset="-128"/>
                </a:endParaRPr>
              </a:p>
              <a:p>
                <a:pPr marL="285750" indent="-285750">
                  <a:lnSpc>
                    <a:spcPct val="150000"/>
                  </a:lnSpc>
                  <a:buFont typeface="Arial" panose="020B0604020202020204" pitchFamily="34" charset="0"/>
                  <a:buChar char="•"/>
                </a:pPr>
                <a:r>
                  <a:rPr lang="ja-JP" altLang="en-US">
                    <a:latin typeface="Meiryo" panose="020B0604030504040204" pitchFamily="34" charset="-128"/>
                    <a:ea typeface="Meiryo" panose="020B0604030504040204" pitchFamily="34" charset="-128"/>
                  </a:rPr>
                  <a:t>ユーザは一番近い</a:t>
                </a:r>
                <a:r>
                  <a:rPr lang="en-US" altLang="ja-JP">
                    <a:latin typeface="Meiryo" panose="020B0604030504040204" pitchFamily="34" charset="-128"/>
                    <a:ea typeface="Meiryo" panose="020B0604030504040204" pitchFamily="34" charset="-128"/>
                  </a:rPr>
                  <a:t>AP</a:t>
                </a:r>
                <a:r>
                  <a:rPr lang="ja-JP" altLang="en-US">
                    <a:latin typeface="Meiryo" panose="020B0604030504040204" pitchFamily="34" charset="-128"/>
                    <a:ea typeface="Meiryo" panose="020B0604030504040204" pitchFamily="34" charset="-128"/>
                  </a:rPr>
                  <a:t>に接続する</a:t>
                </a:r>
              </a:p>
            </p:txBody>
          </p:sp>
        </mc:Choice>
        <mc:Fallback xmlns="">
          <p:sp>
            <p:nvSpPr>
              <p:cNvPr id="74" name="テキスト ボックス 73">
                <a:extLst>
                  <a:ext uri="{FF2B5EF4-FFF2-40B4-BE49-F238E27FC236}">
                    <a16:creationId xmlns:a16="http://schemas.microsoft.com/office/drawing/2014/main" id="{B61684BB-FC75-8B7C-978D-604F992E3BCF}"/>
                  </a:ext>
                </a:extLst>
              </p:cNvPr>
              <p:cNvSpPr txBox="1">
                <a:spLocks noRot="1" noChangeAspect="1" noMove="1" noResize="1" noEditPoints="1" noAdjustHandles="1" noChangeArrowheads="1" noChangeShapeType="1" noTextEdit="1"/>
              </p:cNvSpPr>
              <p:nvPr/>
            </p:nvSpPr>
            <p:spPr>
              <a:xfrm>
                <a:off x="6656983" y="2093015"/>
                <a:ext cx="4722190" cy="1719702"/>
              </a:xfrm>
              <a:prstGeom prst="rect">
                <a:avLst/>
              </a:prstGeom>
              <a:blipFill>
                <a:blip r:embed="rId9"/>
                <a:stretch>
                  <a:fillRect l="-774" r="-516" b="-4610"/>
                </a:stretch>
              </a:blipFill>
            </p:spPr>
            <p:txBody>
              <a:bodyPr/>
              <a:lstStyle/>
              <a:p>
                <a:r>
                  <a:rPr lang="en-US">
                    <a:noFill/>
                  </a:rPr>
                  <a:t> </a:t>
                </a:r>
              </a:p>
            </p:txBody>
          </p:sp>
        </mc:Fallback>
      </mc:AlternateContent>
      <p:sp>
        <p:nvSpPr>
          <p:cNvPr id="75" name="テキスト ボックス 74">
            <a:extLst>
              <a:ext uri="{FF2B5EF4-FFF2-40B4-BE49-F238E27FC236}">
                <a16:creationId xmlns:a16="http://schemas.microsoft.com/office/drawing/2014/main" id="{E9757D17-80E6-4AB6-27DD-4EE78273CFC9}"/>
              </a:ext>
            </a:extLst>
          </p:cNvPr>
          <p:cNvSpPr txBox="1"/>
          <p:nvPr/>
        </p:nvSpPr>
        <p:spPr>
          <a:xfrm>
            <a:off x="952294" y="2037313"/>
            <a:ext cx="5218288" cy="2135200"/>
          </a:xfrm>
          <a:prstGeom prst="rect">
            <a:avLst/>
          </a:prstGeom>
          <a:noFill/>
        </p:spPr>
        <p:txBody>
          <a:bodyPr wrap="none" rtlCol="0">
            <a:spAutoFit/>
          </a:bodyPr>
          <a:lstStyle/>
          <a:p>
            <a:pPr algn="l">
              <a:lnSpc>
                <a:spcPct val="150000"/>
              </a:lnSpc>
            </a:pPr>
            <a:r>
              <a:rPr kumimoji="1" lang="ja-JP" altLang="en-US" b="1">
                <a:latin typeface="Meiryo" panose="020B0604030504040204" pitchFamily="34" charset="-128"/>
                <a:ea typeface="Meiryo" panose="020B0604030504040204" pitchFamily="34" charset="-128"/>
              </a:rPr>
              <a:t>ツール：</a:t>
            </a:r>
            <a:r>
              <a:rPr kumimoji="1" lang="en-US" altLang="ja-JP" b="1" dirty="0">
                <a:latin typeface="Meiryo" panose="020B0604030504040204" pitchFamily="34" charset="-128"/>
                <a:ea typeface="Meiryo" panose="020B0604030504040204" pitchFamily="34" charset="-128"/>
              </a:rPr>
              <a:t>ns-3.35</a:t>
            </a:r>
          </a:p>
          <a:p>
            <a:pPr algn="l">
              <a:lnSpc>
                <a:spcPct val="150000"/>
              </a:lnSpc>
            </a:pPr>
            <a:r>
              <a:rPr lang="ja-JP" altLang="en-US">
                <a:latin typeface="Meiryo" panose="020B0604030504040204" pitchFamily="34" charset="-128"/>
                <a:ea typeface="Meiryo" panose="020B0604030504040204" pitchFamily="34" charset="-128"/>
              </a:rPr>
              <a:t>試行回数：</a:t>
            </a:r>
            <a:r>
              <a:rPr lang="en-US" altLang="ja-JP" dirty="0">
                <a:latin typeface="Meiryo" panose="020B0604030504040204" pitchFamily="34" charset="-128"/>
                <a:ea typeface="Meiryo" panose="020B0604030504040204" pitchFamily="34" charset="-128"/>
              </a:rPr>
              <a:t>100</a:t>
            </a:r>
            <a:r>
              <a:rPr lang="ja-JP" altLang="en-US">
                <a:latin typeface="Meiryo" panose="020B0604030504040204" pitchFamily="34" charset="-128"/>
                <a:ea typeface="Meiryo" panose="020B0604030504040204" pitchFamily="34" charset="-128"/>
              </a:rPr>
              <a:t>回（</a:t>
            </a:r>
            <a:r>
              <a:rPr lang="en-US" altLang="ja-JP" dirty="0">
                <a:latin typeface="Meiryo" panose="020B0604030504040204" pitchFamily="34" charset="-128"/>
                <a:ea typeface="Meiryo" panose="020B0604030504040204" pitchFamily="34" charset="-128"/>
              </a:rPr>
              <a:t>30s/</a:t>
            </a:r>
            <a:r>
              <a:rPr lang="ja-JP" altLang="en-US">
                <a:latin typeface="Meiryo" panose="020B0604030504040204" pitchFamily="34" charset="-128"/>
                <a:ea typeface="Meiryo" panose="020B0604030504040204" pitchFamily="34" charset="-128"/>
              </a:rPr>
              <a:t>回）</a:t>
            </a:r>
            <a:endParaRPr lang="en-US" altLang="ja-JP" dirty="0">
              <a:latin typeface="Meiryo" panose="020B0604030504040204" pitchFamily="34" charset="-128"/>
              <a:ea typeface="Meiryo" panose="020B0604030504040204" pitchFamily="34" charset="-128"/>
            </a:endParaRPr>
          </a:p>
          <a:p>
            <a:pPr algn="l">
              <a:lnSpc>
                <a:spcPct val="150000"/>
              </a:lnSpc>
            </a:pPr>
            <a:r>
              <a:rPr lang="ja-JP" altLang="en-US">
                <a:latin typeface="Meiryo" panose="020B0604030504040204" pitchFamily="34" charset="-128"/>
                <a:ea typeface="Meiryo" panose="020B0604030504040204" pitchFamily="34" charset="-128"/>
              </a:rPr>
              <a:t>最低許容スループット：</a:t>
            </a:r>
            <a:r>
              <a:rPr lang="en-US" altLang="ja-JP" dirty="0">
                <a:latin typeface="Meiryo" panose="020B0604030504040204" pitchFamily="34" charset="-128"/>
                <a:ea typeface="Meiryo" panose="020B0604030504040204" pitchFamily="34" charset="-128"/>
              </a:rPr>
              <a:t>30Mbps(Web</a:t>
            </a:r>
            <a:r>
              <a:rPr lang="ja-JP" altLang="en-US">
                <a:latin typeface="Meiryo" panose="020B0604030504040204" pitchFamily="34" charset="-128"/>
                <a:ea typeface="Meiryo" panose="020B0604030504040204" pitchFamily="34" charset="-128"/>
              </a:rPr>
              <a:t>会議可能</a:t>
            </a:r>
            <a:r>
              <a:rPr lang="en-US" altLang="ja-JP" dirty="0">
                <a:latin typeface="Meiryo" panose="020B0604030504040204" pitchFamily="34" charset="-128"/>
                <a:ea typeface="Meiryo" panose="020B0604030504040204" pitchFamily="34" charset="-128"/>
              </a:rPr>
              <a:t>)</a:t>
            </a:r>
            <a:br>
              <a:rPr lang="en-US" altLang="ja-JP" dirty="0">
                <a:latin typeface="Meiryo" panose="020B0604030504040204" pitchFamily="34" charset="-128"/>
                <a:ea typeface="Meiryo" panose="020B0604030504040204" pitchFamily="34" charset="-128"/>
              </a:rPr>
            </a:br>
            <a:r>
              <a:rPr lang="ja-JP" altLang="en-US">
                <a:latin typeface="Meiryo" panose="020B0604030504040204" pitchFamily="34" charset="-128"/>
                <a:ea typeface="Meiryo" panose="020B0604030504040204" pitchFamily="34" charset="-128"/>
              </a:rPr>
              <a:t>チャネル数：各</a:t>
            </a:r>
            <a:r>
              <a:rPr lang="en-US" altLang="ja-JP" dirty="0">
                <a:latin typeface="Meiryo" panose="020B0604030504040204" pitchFamily="34" charset="-128"/>
                <a:ea typeface="Meiryo" panose="020B0604030504040204" pitchFamily="34" charset="-128"/>
              </a:rPr>
              <a:t>AP</a:t>
            </a:r>
            <a:r>
              <a:rPr lang="ja-JP" altLang="en-US">
                <a:latin typeface="Meiryo" panose="020B0604030504040204" pitchFamily="34" charset="-128"/>
                <a:ea typeface="Meiryo" panose="020B0604030504040204" pitchFamily="34" charset="-128"/>
              </a:rPr>
              <a:t>に</a:t>
            </a:r>
            <a:r>
              <a:rPr lang="en-US" altLang="ja-JP" dirty="0">
                <a:latin typeface="Meiryo" panose="020B0604030504040204" pitchFamily="34" charset="-128"/>
                <a:ea typeface="Meiryo" panose="020B0604030504040204" pitchFamily="34" charset="-128"/>
              </a:rPr>
              <a:t>1</a:t>
            </a:r>
            <a:r>
              <a:rPr lang="ja-JP" altLang="en-US">
                <a:latin typeface="Meiryo" panose="020B0604030504040204" pitchFamily="34" charset="-128"/>
                <a:ea typeface="Meiryo" panose="020B0604030504040204" pitchFamily="34" charset="-128"/>
              </a:rPr>
              <a:t>つずつ別のものを使用</a:t>
            </a:r>
            <a:br>
              <a:rPr lang="en-US" altLang="ja-JP" dirty="0">
                <a:latin typeface="Meiryo" panose="020B0604030504040204" pitchFamily="34" charset="-128"/>
                <a:ea typeface="Meiryo" panose="020B0604030504040204" pitchFamily="34" charset="-128"/>
              </a:rPr>
            </a:br>
            <a:r>
              <a:rPr lang="en-US" altLang="ja-JP" dirty="0">
                <a:latin typeface="Meiryo" panose="020B0604030504040204" pitchFamily="34" charset="-128"/>
                <a:ea typeface="Meiryo" panose="020B0604030504040204" pitchFamily="34" charset="-128"/>
              </a:rPr>
              <a:t>Wi-Fi</a:t>
            </a:r>
            <a:r>
              <a:rPr lang="ja-JP" altLang="en-US">
                <a:latin typeface="Meiryo" panose="020B0604030504040204" pitchFamily="34" charset="-128"/>
                <a:ea typeface="Meiryo" panose="020B0604030504040204" pitchFamily="34" charset="-128"/>
              </a:rPr>
              <a:t>設定：</a:t>
            </a:r>
            <a:r>
              <a:rPr lang="en-US" altLang="ja-JP" dirty="0">
                <a:latin typeface="Meiryo" panose="020B0604030504040204" pitchFamily="34" charset="-128"/>
                <a:ea typeface="Meiryo" panose="020B0604030504040204" pitchFamily="34" charset="-128"/>
              </a:rPr>
              <a:t>802.11ax-2.4GHz</a:t>
            </a:r>
            <a:r>
              <a:rPr lang="ja-JP" altLang="en-US">
                <a:latin typeface="Meiryo" panose="020B0604030504040204" pitchFamily="34" charset="-128"/>
                <a:ea typeface="Meiryo" panose="020B0604030504040204" pitchFamily="34" charset="-128"/>
              </a:rPr>
              <a:t>の一般的</a:t>
            </a:r>
            <a:r>
              <a:rPr lang="en-US" altLang="ja-JP" dirty="0">
                <a:latin typeface="Meiryo" panose="020B0604030504040204" pitchFamily="34" charset="-128"/>
                <a:ea typeface="Meiryo" panose="020B0604030504040204" pitchFamily="34" charset="-128"/>
              </a:rPr>
              <a:t>AP</a:t>
            </a:r>
          </a:p>
        </p:txBody>
      </p:sp>
      <p:sp>
        <p:nvSpPr>
          <p:cNvPr id="77" name="角丸四角形 76">
            <a:extLst>
              <a:ext uri="{FF2B5EF4-FFF2-40B4-BE49-F238E27FC236}">
                <a16:creationId xmlns:a16="http://schemas.microsoft.com/office/drawing/2014/main" id="{F6140AD0-6715-3BC5-3F1F-AFAC63109E8C}"/>
              </a:ext>
            </a:extLst>
          </p:cNvPr>
          <p:cNvSpPr/>
          <p:nvPr/>
        </p:nvSpPr>
        <p:spPr>
          <a:xfrm>
            <a:off x="6320356" y="4711298"/>
            <a:ext cx="5530985" cy="2057195"/>
          </a:xfrm>
          <a:prstGeom prst="roundRect">
            <a:avLst>
              <a:gd name="adj" fmla="val 6759"/>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正方形/長方形 77">
            <a:extLst>
              <a:ext uri="{FF2B5EF4-FFF2-40B4-BE49-F238E27FC236}">
                <a16:creationId xmlns:a16="http://schemas.microsoft.com/office/drawing/2014/main" id="{16FFE202-F9CE-0A91-E71D-84D6B8B29D02}"/>
              </a:ext>
            </a:extLst>
          </p:cNvPr>
          <p:cNvSpPr/>
          <p:nvPr/>
        </p:nvSpPr>
        <p:spPr>
          <a:xfrm>
            <a:off x="7489229" y="4507401"/>
            <a:ext cx="3125961" cy="46819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a:solidFill>
                  <a:sysClr val="windowText" lastClr="000000"/>
                </a:solidFill>
                <a:latin typeface="Meiryo" panose="020B0604030504040204" pitchFamily="34" charset="-128"/>
                <a:ea typeface="Meiryo" panose="020B0604030504040204" pitchFamily="34" charset="-128"/>
              </a:rPr>
              <a:t>　　　比較する数値</a:t>
            </a:r>
          </a:p>
        </p:txBody>
      </p:sp>
      <p:sp>
        <p:nvSpPr>
          <p:cNvPr id="80" name="円/楕円 79">
            <a:extLst>
              <a:ext uri="{FF2B5EF4-FFF2-40B4-BE49-F238E27FC236}">
                <a16:creationId xmlns:a16="http://schemas.microsoft.com/office/drawing/2014/main" id="{327A6AEC-E6C5-2942-83EB-5EBF1189D85F}"/>
              </a:ext>
            </a:extLst>
          </p:cNvPr>
          <p:cNvSpPr/>
          <p:nvPr/>
        </p:nvSpPr>
        <p:spPr>
          <a:xfrm>
            <a:off x="7583385" y="4414425"/>
            <a:ext cx="682221" cy="682221"/>
          </a:xfrm>
          <a:prstGeom prst="ellipse">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テキスト ボックス 81">
            <a:extLst>
              <a:ext uri="{FF2B5EF4-FFF2-40B4-BE49-F238E27FC236}">
                <a16:creationId xmlns:a16="http://schemas.microsoft.com/office/drawing/2014/main" id="{CAB51C1A-4285-88D3-3B6B-B651D098FB53}"/>
              </a:ext>
            </a:extLst>
          </p:cNvPr>
          <p:cNvSpPr txBox="1"/>
          <p:nvPr/>
        </p:nvSpPr>
        <p:spPr>
          <a:xfrm>
            <a:off x="6912151" y="5308991"/>
            <a:ext cx="4108817" cy="473206"/>
          </a:xfrm>
          <a:prstGeom prst="rect">
            <a:avLst/>
          </a:prstGeom>
          <a:noFill/>
        </p:spPr>
        <p:txBody>
          <a:bodyPr wrap="none" rtlCol="0">
            <a:spAutoFit/>
          </a:bodyPr>
          <a:lstStyle/>
          <a:p>
            <a:pPr algn="ctr">
              <a:lnSpc>
                <a:spcPct val="150000"/>
              </a:lnSpc>
            </a:pPr>
            <a:r>
              <a:rPr kumimoji="1" lang="ja-JP" altLang="en-US" b="1">
                <a:latin typeface="Meiryo" panose="020B0604030504040204" pitchFamily="34" charset="-128"/>
                <a:ea typeface="Meiryo" panose="020B0604030504040204" pitchFamily="34" charset="-128"/>
              </a:rPr>
              <a:t>移動前後の合計スループット</a:t>
            </a:r>
            <a:r>
              <a:rPr kumimoji="1" lang="ja-JP" altLang="en-US">
                <a:latin typeface="Meiryo" panose="020B0604030504040204" pitchFamily="34" charset="-128"/>
                <a:ea typeface="Meiryo" panose="020B0604030504040204" pitchFamily="34" charset="-128"/>
              </a:rPr>
              <a:t>の改善率</a:t>
            </a:r>
            <a:endParaRPr kumimoji="1" lang="en-US" altLang="ja-JP" dirty="0">
              <a:latin typeface="Meiryo" panose="020B0604030504040204" pitchFamily="34" charset="-128"/>
              <a:ea typeface="Meiryo" panose="020B0604030504040204" pitchFamily="34" charset="-128"/>
            </a:endParaRPr>
          </a:p>
        </p:txBody>
      </p:sp>
      <p:sp>
        <p:nvSpPr>
          <p:cNvPr id="84" name="テキスト ボックス 83">
            <a:extLst>
              <a:ext uri="{FF2B5EF4-FFF2-40B4-BE49-F238E27FC236}">
                <a16:creationId xmlns:a16="http://schemas.microsoft.com/office/drawing/2014/main" id="{61FCC988-C7E5-BEFF-496D-078FC09B959F}"/>
              </a:ext>
            </a:extLst>
          </p:cNvPr>
          <p:cNvSpPr txBox="1"/>
          <p:nvPr/>
        </p:nvSpPr>
        <p:spPr>
          <a:xfrm>
            <a:off x="7647680" y="4482063"/>
            <a:ext cx="588623" cy="523220"/>
          </a:xfrm>
          <a:prstGeom prst="rect">
            <a:avLst/>
          </a:prstGeom>
          <a:noFill/>
        </p:spPr>
        <p:txBody>
          <a:bodyPr wrap="none" rtlCol="0">
            <a:spAutoFit/>
          </a:bodyPr>
          <a:lstStyle/>
          <a:p>
            <a:pPr algn="l"/>
            <a:r>
              <a:rPr kumimoji="1" lang="en-US" altLang="ja-JP" sz="2800" b="1">
                <a:solidFill>
                  <a:schemeClr val="bg1"/>
                </a:solidFill>
                <a:latin typeface="Hiragino Maru Gothic ProN W4" panose="020F0400000000000000" pitchFamily="34" charset="-128"/>
                <a:ea typeface="Hiragino Maru Gothic ProN W4" panose="020F0400000000000000" pitchFamily="34" charset="-128"/>
              </a:rPr>
              <a:t>vs</a:t>
            </a:r>
            <a:endParaRPr kumimoji="1" lang="ja-JP" altLang="en-US" sz="2800" b="1">
              <a:solidFill>
                <a:schemeClr val="bg1"/>
              </a:solidFill>
              <a:latin typeface="Hiragino Maru Gothic ProN W4" panose="020F0400000000000000" pitchFamily="34" charset="-128"/>
              <a:ea typeface="Hiragino Maru Gothic ProN W4" panose="020F0400000000000000" pitchFamily="34" charset="-128"/>
            </a:endParaRPr>
          </a:p>
        </p:txBody>
      </p:sp>
      <p:grpSp>
        <p:nvGrpSpPr>
          <p:cNvPr id="94" name="グループ化 93">
            <a:extLst>
              <a:ext uri="{FF2B5EF4-FFF2-40B4-BE49-F238E27FC236}">
                <a16:creationId xmlns:a16="http://schemas.microsoft.com/office/drawing/2014/main" id="{EDFE5E03-20DA-4CFB-C4E6-80D9C30C065A}"/>
              </a:ext>
            </a:extLst>
          </p:cNvPr>
          <p:cNvGrpSpPr/>
          <p:nvPr/>
        </p:nvGrpSpPr>
        <p:grpSpPr>
          <a:xfrm>
            <a:off x="7557161" y="1513186"/>
            <a:ext cx="632373" cy="567139"/>
            <a:chOff x="7699044" y="-1259594"/>
            <a:chExt cx="1163884" cy="1043821"/>
          </a:xfrm>
        </p:grpSpPr>
        <p:pic>
          <p:nvPicPr>
            <p:cNvPr id="88" name="グラフィックス 87" descr="歯車 1 つ 単色塗りつぶし">
              <a:extLst>
                <a:ext uri="{FF2B5EF4-FFF2-40B4-BE49-F238E27FC236}">
                  <a16:creationId xmlns:a16="http://schemas.microsoft.com/office/drawing/2014/main" id="{F2AC8B5E-B593-033A-8CBE-97711D099C22}"/>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071056" y="-1007645"/>
              <a:ext cx="791872" cy="791872"/>
            </a:xfrm>
            <a:prstGeom prst="rect">
              <a:avLst/>
            </a:prstGeom>
          </p:spPr>
        </p:pic>
        <p:pic>
          <p:nvPicPr>
            <p:cNvPr id="92" name="グラフィックス 91" descr="ドキュメント 枠線">
              <a:extLst>
                <a:ext uri="{FF2B5EF4-FFF2-40B4-BE49-F238E27FC236}">
                  <a16:creationId xmlns:a16="http://schemas.microsoft.com/office/drawing/2014/main" id="{63697142-60A4-3D47-ABAD-B115F6F0DE72}"/>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784764" y="-1259594"/>
              <a:ext cx="914400" cy="914400"/>
            </a:xfrm>
            <a:prstGeom prst="rect">
              <a:avLst/>
            </a:prstGeom>
          </p:spPr>
        </p:pic>
        <p:pic>
          <p:nvPicPr>
            <p:cNvPr id="93" name="グラフィックス 92" descr="鉛筆 単色塗りつぶし">
              <a:extLst>
                <a:ext uri="{FF2B5EF4-FFF2-40B4-BE49-F238E27FC236}">
                  <a16:creationId xmlns:a16="http://schemas.microsoft.com/office/drawing/2014/main" id="{DC5307FF-2A37-D108-5A9E-7B8FCD0591B8}"/>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rot="18938389">
              <a:off x="7699044" y="-1021307"/>
              <a:ext cx="525760" cy="525760"/>
            </a:xfrm>
            <a:prstGeom prst="rect">
              <a:avLst/>
            </a:prstGeom>
          </p:spPr>
        </p:pic>
      </p:grpSp>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AC2BA532-48F5-9549-DF20-F96A58226EBE}"/>
                  </a:ext>
                </a:extLst>
              </p:cNvPr>
              <p:cNvSpPr txBox="1"/>
              <p:nvPr/>
            </p:nvSpPr>
            <p:spPr>
              <a:xfrm>
                <a:off x="8019915" y="5831596"/>
                <a:ext cx="2131866" cy="600357"/>
              </a:xfrm>
              <a:prstGeom prst="rect">
                <a:avLst/>
              </a:prstGeom>
              <a:noFill/>
            </p:spPr>
            <p:txBody>
              <a:bodyPr wrap="none" lIns="0" tIns="0" rIns="0" bIns="0" rtlCol="0">
                <a:spAutoFit/>
              </a:bodyPr>
              <a:lstStyle/>
              <a:p>
                <a:r>
                  <a:rPr lang="en-US" altLang="ja-JP" dirty="0"/>
                  <a:t>(</a:t>
                </a:r>
                <a14:m>
                  <m:oMath xmlns:m="http://schemas.openxmlformats.org/officeDocument/2006/math">
                    <m:f>
                      <m:fPr>
                        <m:ctrlPr>
                          <a:rPr lang="en-US" altLang="ja-JP" i="1" smtClean="0">
                            <a:latin typeface="Cambria Math" panose="02040503050406030204" pitchFamily="18" charset="0"/>
                          </a:rPr>
                        </m:ctrlPr>
                      </m:fPr>
                      <m:num>
                        <m:sSubSup>
                          <m:sSubSupPr>
                            <m:ctrlPr>
                              <a:rPr lang="en-US" altLang="ja-JP" i="1">
                                <a:latin typeface="Cambria Math" panose="02040503050406030204" pitchFamily="18" charset="0"/>
                              </a:rPr>
                            </m:ctrlPr>
                          </m:sSubSupPr>
                          <m:e>
                            <m:r>
                              <a:rPr lang="en-US" altLang="ja-JP" i="1">
                                <a:latin typeface="Cambria Math" panose="02040503050406030204" pitchFamily="18" charset="0"/>
                                <a:ea typeface="Cambria Math" panose="02040503050406030204" pitchFamily="18" charset="0"/>
                              </a:rPr>
                              <m:t>𝛩</m:t>
                            </m:r>
                          </m:e>
                          <m:sub>
                            <m:r>
                              <a:rPr lang="en-US" altLang="ja-JP" i="1">
                                <a:latin typeface="Cambria Math" panose="02040503050406030204" pitchFamily="18" charset="0"/>
                              </a:rPr>
                              <m:t>𝑎</m:t>
                            </m:r>
                            <m:r>
                              <a:rPr lang="en-US" altLang="ja-JP" i="1">
                                <a:latin typeface="Cambria Math" panose="02040503050406030204" pitchFamily="18" charset="0"/>
                              </a:rPr>
                              <m:t>,</m:t>
                            </m:r>
                            <m:r>
                              <a:rPr lang="en-US" altLang="ja-JP" b="1" i="1">
                                <a:latin typeface="Cambria Math" panose="02040503050406030204" pitchFamily="18" charset="0"/>
                              </a:rPr>
                              <m:t>𝒎</m:t>
                            </m:r>
                          </m:sub>
                          <m:sup>
                            <m:r>
                              <a:rPr lang="en-US" altLang="ja-JP" i="1">
                                <a:latin typeface="Cambria Math" panose="02040503050406030204" pitchFamily="18" charset="0"/>
                              </a:rPr>
                              <m:t>𝑎𝑓𝑡𝑒𝑟</m:t>
                            </m:r>
                          </m:sup>
                        </m:sSubSup>
                      </m:num>
                      <m:den>
                        <m:sSubSup>
                          <m:sSubSupPr>
                            <m:ctrlPr>
                              <a:rPr lang="en-US" altLang="ja-JP" i="1">
                                <a:latin typeface="Cambria Math" panose="02040503050406030204" pitchFamily="18" charset="0"/>
                              </a:rPr>
                            </m:ctrlPr>
                          </m:sSubSupPr>
                          <m:e>
                            <m:r>
                              <a:rPr lang="en-US" altLang="ja-JP" i="1">
                                <a:latin typeface="Cambria Math" panose="02040503050406030204" pitchFamily="18" charset="0"/>
                                <a:ea typeface="Cambria Math" panose="02040503050406030204" pitchFamily="18" charset="0"/>
                              </a:rPr>
                              <m:t>𝛩</m:t>
                            </m:r>
                          </m:e>
                          <m:sub>
                            <m:r>
                              <a:rPr lang="en-US" altLang="ja-JP" i="1">
                                <a:latin typeface="Cambria Math" panose="02040503050406030204" pitchFamily="18" charset="0"/>
                              </a:rPr>
                              <m:t>𝑎</m:t>
                            </m:r>
                            <m:r>
                              <a:rPr lang="en-US" altLang="ja-JP" i="1">
                                <a:latin typeface="Cambria Math" panose="02040503050406030204" pitchFamily="18" charset="0"/>
                              </a:rPr>
                              <m:t>,</m:t>
                            </m:r>
                            <m:r>
                              <a:rPr lang="en-US" altLang="ja-JP" b="1" i="1">
                                <a:latin typeface="Cambria Math" panose="02040503050406030204" pitchFamily="18" charset="0"/>
                              </a:rPr>
                              <m:t>𝒎</m:t>
                            </m:r>
                          </m:sub>
                          <m:sup>
                            <m:r>
                              <a:rPr lang="en-US" altLang="ja-JP" b="0" i="1" smtClean="0">
                                <a:latin typeface="Cambria Math" panose="02040503050406030204" pitchFamily="18" charset="0"/>
                              </a:rPr>
                              <m:t>𝑏𝑒𝑓𝑜𝑟𝑒</m:t>
                            </m:r>
                          </m:sup>
                        </m:sSubSup>
                      </m:den>
                    </m:f>
                    <m:r>
                      <a:rPr lang="en-US" altLang="ja-JP" b="0" i="1" smtClean="0">
                        <a:latin typeface="Cambria Math" panose="02040503050406030204" pitchFamily="18" charset="0"/>
                      </a:rPr>
                      <m:t>−1)</m:t>
                    </m:r>
                    <m:r>
                      <a:rPr lang="en-US" altLang="ja-JP" i="1">
                        <a:latin typeface="Cambria Math" panose="02040503050406030204" pitchFamily="18" charset="0"/>
                      </a:rPr>
                      <m:t>×</m:t>
                    </m:r>
                    <m:r>
                      <a:rPr lang="en-US" altLang="ja-JP" b="0" i="1" smtClean="0">
                        <a:latin typeface="Cambria Math" panose="02040503050406030204" pitchFamily="18" charset="0"/>
                      </a:rPr>
                      <m:t>100[%]</m:t>
                    </m:r>
                  </m:oMath>
                </a14:m>
                <a:endParaRPr kumimoji="1" lang="ja-JP" altLang="en-US">
                  <a:latin typeface="Meiryo" panose="020B0604030504040204" pitchFamily="34" charset="-128"/>
                  <a:ea typeface="Meiryo" panose="020B0604030504040204" pitchFamily="34" charset="-128"/>
                </a:endParaRPr>
              </a:p>
            </p:txBody>
          </p:sp>
        </mc:Choice>
        <mc:Fallback xmlns="">
          <p:sp>
            <p:nvSpPr>
              <p:cNvPr id="2" name="テキスト ボックス 1">
                <a:extLst>
                  <a:ext uri="{FF2B5EF4-FFF2-40B4-BE49-F238E27FC236}">
                    <a16:creationId xmlns:a16="http://schemas.microsoft.com/office/drawing/2014/main" id="{AC2BA532-48F5-9549-DF20-F96A58226EBE}"/>
                  </a:ext>
                </a:extLst>
              </p:cNvPr>
              <p:cNvSpPr txBox="1">
                <a:spLocks noRot="1" noChangeAspect="1" noMove="1" noResize="1" noEditPoints="1" noAdjustHandles="1" noChangeArrowheads="1" noChangeShapeType="1" noTextEdit="1"/>
              </p:cNvSpPr>
              <p:nvPr/>
            </p:nvSpPr>
            <p:spPr>
              <a:xfrm>
                <a:off x="8019915" y="5831596"/>
                <a:ext cx="2131866" cy="600357"/>
              </a:xfrm>
              <a:prstGeom prst="rect">
                <a:avLst/>
              </a:prstGeom>
              <a:blipFill>
                <a:blip r:embed="rId16"/>
                <a:stretch>
                  <a:fillRect l="-6509" r="-4142" b="-4167"/>
                </a:stretch>
              </a:blipFill>
            </p:spPr>
            <p:txBody>
              <a:bodyPr/>
              <a:lstStyle/>
              <a:p>
                <a:r>
                  <a:rPr lang="ja-JP" altLang="en-US">
                    <a:noFill/>
                  </a:rPr>
                  <a:t> </a:t>
                </a:r>
              </a:p>
            </p:txBody>
          </p:sp>
        </mc:Fallback>
      </mc:AlternateContent>
      <p:sp>
        <p:nvSpPr>
          <p:cNvPr id="67" name="テキスト ボックス 66">
            <a:extLst>
              <a:ext uri="{FF2B5EF4-FFF2-40B4-BE49-F238E27FC236}">
                <a16:creationId xmlns:a16="http://schemas.microsoft.com/office/drawing/2014/main" id="{43AEC928-93F6-A6D7-D39C-790D3FED9943}"/>
              </a:ext>
            </a:extLst>
          </p:cNvPr>
          <p:cNvSpPr txBox="1"/>
          <p:nvPr/>
        </p:nvSpPr>
        <p:spPr>
          <a:xfrm>
            <a:off x="1356829" y="5179495"/>
            <a:ext cx="3935693" cy="1304203"/>
          </a:xfrm>
          <a:prstGeom prst="rect">
            <a:avLst/>
          </a:prstGeom>
          <a:noFill/>
        </p:spPr>
        <p:txBody>
          <a:bodyPr wrap="none" rtlCol="0">
            <a:spAutoFit/>
          </a:bodyPr>
          <a:lstStyle/>
          <a:p>
            <a:pPr algn="l">
              <a:lnSpc>
                <a:spcPct val="150000"/>
              </a:lnSpc>
            </a:pPr>
            <a:r>
              <a:rPr kumimoji="1" lang="ja-JP" altLang="en-US">
                <a:latin typeface="Meiryo" panose="020B0604030504040204" pitchFamily="34" charset="-128"/>
                <a:ea typeface="Meiryo" panose="020B0604030504040204" pitchFamily="34" charset="-128"/>
              </a:rPr>
              <a:t>以下の</a:t>
            </a:r>
            <a:r>
              <a:rPr lang="en-US" altLang="ja-JP" dirty="0">
                <a:latin typeface="Meiryo" panose="020B0604030504040204" pitchFamily="34" charset="-128"/>
                <a:ea typeface="Meiryo" panose="020B0604030504040204" pitchFamily="34" charset="-128"/>
              </a:rPr>
              <a:t>2</a:t>
            </a:r>
            <a:r>
              <a:rPr lang="ja-JP" altLang="en-US">
                <a:latin typeface="Meiryo" panose="020B0604030504040204" pitchFamily="34" charset="-128"/>
                <a:ea typeface="Meiryo" panose="020B0604030504040204" pitchFamily="34" charset="-128"/>
              </a:rPr>
              <a:t>条件で比較</a:t>
            </a:r>
            <a:endParaRPr lang="en-US" altLang="ja-JP" dirty="0">
              <a:latin typeface="Meiryo" panose="020B0604030504040204" pitchFamily="34" charset="-128"/>
              <a:ea typeface="Meiryo" panose="020B0604030504040204" pitchFamily="34" charset="-128"/>
            </a:endParaRPr>
          </a:p>
          <a:p>
            <a:pPr marL="742950" lvl="1" indent="-285750">
              <a:lnSpc>
                <a:spcPct val="150000"/>
              </a:lnSpc>
              <a:buFont typeface="Arial" panose="020B0604020202020204" pitchFamily="34" charset="0"/>
              <a:buChar char="•"/>
            </a:pPr>
            <a:r>
              <a:rPr kumimoji="1" lang="ja-JP" altLang="en-US" b="1">
                <a:latin typeface="Meiryo" panose="020B0604030504040204" pitchFamily="34" charset="-128"/>
                <a:ea typeface="Meiryo" panose="020B0604030504040204" pitchFamily="34" charset="-128"/>
              </a:rPr>
              <a:t>ユーザがランダムに動き回る</a:t>
            </a:r>
            <a:endParaRPr kumimoji="1" lang="en-US" altLang="ja-JP" b="1" dirty="0">
              <a:latin typeface="Meiryo" panose="020B0604030504040204" pitchFamily="34" charset="-128"/>
              <a:ea typeface="Meiryo" panose="020B0604030504040204" pitchFamily="34" charset="-128"/>
            </a:endParaRPr>
          </a:p>
          <a:p>
            <a:pPr marL="742950" lvl="1" indent="-285750">
              <a:lnSpc>
                <a:spcPct val="150000"/>
              </a:lnSpc>
              <a:buFont typeface="Arial" panose="020B0604020202020204" pitchFamily="34" charset="0"/>
              <a:buChar char="•"/>
            </a:pPr>
            <a:r>
              <a:rPr kumimoji="1" lang="ja-JP" altLang="en-US" b="1">
                <a:latin typeface="Meiryo" panose="020B0604030504040204" pitchFamily="34" charset="-128"/>
                <a:ea typeface="Meiryo" panose="020B0604030504040204" pitchFamily="34" charset="-128"/>
              </a:rPr>
              <a:t>提案アルゴリズム通りに動く</a:t>
            </a:r>
          </a:p>
        </p:txBody>
      </p:sp>
      <p:sp>
        <p:nvSpPr>
          <p:cNvPr id="4" name="スライド番号プレースホルダー 3">
            <a:extLst>
              <a:ext uri="{FF2B5EF4-FFF2-40B4-BE49-F238E27FC236}">
                <a16:creationId xmlns:a16="http://schemas.microsoft.com/office/drawing/2014/main" id="{A5E896CA-DC53-E0A3-E004-85393192BD30}"/>
              </a:ext>
            </a:extLst>
          </p:cNvPr>
          <p:cNvSpPr>
            <a:spLocks noGrp="1"/>
          </p:cNvSpPr>
          <p:nvPr>
            <p:ph type="sldNum" sz="quarter" idx="12"/>
          </p:nvPr>
        </p:nvSpPr>
        <p:spPr/>
        <p:txBody>
          <a:bodyPr/>
          <a:lstStyle/>
          <a:p>
            <a:fld id="{F1CDFA39-16F5-E64D-9D3A-3CE155B62115}" type="slidenum">
              <a:rPr kumimoji="1" lang="ja-JP" altLang="en-US" smtClean="0"/>
              <a:t>7</a:t>
            </a:fld>
            <a:endParaRPr kumimoji="1" lang="ja-JP" altLang="en-US"/>
          </a:p>
        </p:txBody>
      </p:sp>
    </p:spTree>
    <p:extLst>
      <p:ext uri="{BB962C8B-B14F-4D97-AF65-F5344CB8AC3E}">
        <p14:creationId xmlns:p14="http://schemas.microsoft.com/office/powerpoint/2010/main" val="723707326"/>
      </p:ext>
    </p:extLst>
  </p:cSld>
  <p:clrMapOvr>
    <a:masterClrMapping/>
  </p:clrMapOvr>
  <p:extLst>
    <p:ext uri="{6950BFC3-D8DA-4A85-94F7-54DA5524770B}">
      <p188:commentRel xmlns:p188="http://schemas.microsoft.com/office/powerpoint/2018/8/main" r:id="rId3"/>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2FDBD4-AC0D-69BC-866F-96E5CCA201FB}"/>
            </a:ext>
          </a:extLst>
        </p:cNvPr>
        <p:cNvGrpSpPr/>
        <p:nvPr/>
      </p:nvGrpSpPr>
      <p:grpSpPr>
        <a:xfrm>
          <a:off x="0" y="0"/>
          <a:ext cx="0" cy="0"/>
          <a:chOff x="0" y="0"/>
          <a:chExt cx="0" cy="0"/>
        </a:xfrm>
      </p:grpSpPr>
      <p:sp>
        <p:nvSpPr>
          <p:cNvPr id="3" name="タイトル 2">
            <a:extLst>
              <a:ext uri="{FF2B5EF4-FFF2-40B4-BE49-F238E27FC236}">
                <a16:creationId xmlns:a16="http://schemas.microsoft.com/office/drawing/2014/main" id="{D3A8E59B-35C3-E60F-5BE7-283F57E46811}"/>
              </a:ext>
            </a:extLst>
          </p:cNvPr>
          <p:cNvSpPr>
            <a:spLocks noGrp="1"/>
          </p:cNvSpPr>
          <p:nvPr>
            <p:ph type="title"/>
          </p:nvPr>
        </p:nvSpPr>
        <p:spPr/>
        <p:txBody>
          <a:bodyPr/>
          <a:lstStyle/>
          <a:p>
            <a:r>
              <a:rPr kumimoji="1" lang="ja-JP" altLang="en-US"/>
              <a:t>評価</a:t>
            </a:r>
            <a:r>
              <a:rPr lang="en-US" altLang="ja-JP"/>
              <a:t> – </a:t>
            </a:r>
            <a:r>
              <a:rPr lang="ja-JP" altLang="en-US"/>
              <a:t>シミュレーション条件</a:t>
            </a:r>
            <a:endParaRPr kumimoji="1" lang="ja-JP" altLang="en-US"/>
          </a:p>
        </p:txBody>
      </p:sp>
      <p:sp>
        <p:nvSpPr>
          <p:cNvPr id="4" name="テキスト ボックス 3">
            <a:extLst>
              <a:ext uri="{FF2B5EF4-FFF2-40B4-BE49-F238E27FC236}">
                <a16:creationId xmlns:a16="http://schemas.microsoft.com/office/drawing/2014/main" id="{7A0D10C0-8248-5B83-C77F-6C7ED4908215}"/>
              </a:ext>
            </a:extLst>
          </p:cNvPr>
          <p:cNvSpPr txBox="1"/>
          <p:nvPr/>
        </p:nvSpPr>
        <p:spPr>
          <a:xfrm>
            <a:off x="877764" y="1422098"/>
            <a:ext cx="5022529" cy="4708981"/>
          </a:xfrm>
          <a:prstGeom prst="rect">
            <a:avLst/>
          </a:prstGeom>
          <a:noFill/>
        </p:spPr>
        <p:txBody>
          <a:bodyPr wrap="none" rtlCol="0">
            <a:spAutoFit/>
          </a:bodyPr>
          <a:lstStyle/>
          <a:p>
            <a:pPr marL="342900" indent="-342900" algn="l">
              <a:lnSpc>
                <a:spcPct val="150000"/>
              </a:lnSpc>
              <a:buFont typeface="Wingdings" pitchFamily="2" charset="2"/>
              <a:buChar char="Ø"/>
            </a:pPr>
            <a:r>
              <a:rPr kumimoji="1" lang="en-US" altLang="ja-JP" sz="2400" dirty="0">
                <a:latin typeface="Meiryo" panose="020B0604030504040204" pitchFamily="34" charset="-128"/>
                <a:ea typeface="Meiryo" panose="020B0604030504040204" pitchFamily="34" charset="-128"/>
              </a:rPr>
              <a:t>AP</a:t>
            </a:r>
            <a:r>
              <a:rPr kumimoji="1" lang="ja-JP" altLang="en-US" sz="2400">
                <a:latin typeface="Meiryo" panose="020B0604030504040204" pitchFamily="34" charset="-128"/>
                <a:ea typeface="Meiryo" panose="020B0604030504040204" pitchFamily="34" charset="-128"/>
              </a:rPr>
              <a:t>の個数（</a:t>
            </a:r>
            <a:r>
              <a:rPr kumimoji="1" lang="en-US" altLang="ja-JP" sz="2400" dirty="0">
                <a:latin typeface="Meiryo" panose="020B0604030504040204" pitchFamily="34" charset="-128"/>
                <a:ea typeface="Meiryo" panose="020B0604030504040204" pitchFamily="34" charset="-128"/>
              </a:rPr>
              <a:t> </a:t>
            </a:r>
            <a:r>
              <a:rPr lang="en-US" altLang="ja-JP" sz="2400" dirty="0">
                <a:latin typeface="Meiryo" panose="020B0604030504040204" pitchFamily="34" charset="-128"/>
                <a:ea typeface="Meiryo" panose="020B0604030504040204" pitchFamily="34" charset="-128"/>
              </a:rPr>
              <a:t>   </a:t>
            </a:r>
            <a:r>
              <a:rPr kumimoji="1" lang="ja-JP" altLang="en-US" sz="2400">
                <a:latin typeface="Meiryo" panose="020B0604030504040204" pitchFamily="34" charset="-128"/>
                <a:ea typeface="Meiryo" panose="020B0604030504040204" pitchFamily="34" charset="-128"/>
              </a:rPr>
              <a:t>）：</a:t>
            </a:r>
            <a:r>
              <a:rPr kumimoji="1" lang="en-US" altLang="ja-JP" sz="2400" dirty="0">
                <a:latin typeface="Meiryo" panose="020B0604030504040204" pitchFamily="34" charset="-128"/>
                <a:ea typeface="Meiryo" panose="020B0604030504040204" pitchFamily="34" charset="-128"/>
              </a:rPr>
              <a:t>4</a:t>
            </a:r>
            <a:r>
              <a:rPr kumimoji="1" lang="ja-JP" altLang="en-US" sz="2400">
                <a:latin typeface="Meiryo" panose="020B0604030504040204" pitchFamily="34" charset="-128"/>
                <a:ea typeface="Meiryo" panose="020B0604030504040204" pitchFamily="34" charset="-128"/>
              </a:rPr>
              <a:t>つ</a:t>
            </a:r>
            <a:endParaRPr kumimoji="1" lang="en-US" altLang="ja-JP" sz="2400" dirty="0">
              <a:latin typeface="Meiryo" panose="020B0604030504040204" pitchFamily="34" charset="-128"/>
              <a:ea typeface="Meiryo" panose="020B0604030504040204" pitchFamily="34" charset="-128"/>
            </a:endParaRPr>
          </a:p>
          <a:p>
            <a:pPr marL="800100" lvl="1" indent="-342900">
              <a:buFont typeface="Wingdings" pitchFamily="2" charset="2"/>
              <a:buChar char="Ø"/>
            </a:pPr>
            <a:r>
              <a:rPr lang="ja-JP" altLang="en-US" sz="2400">
                <a:latin typeface="Meiryo" panose="020B0604030504040204" pitchFamily="34" charset="-128"/>
                <a:ea typeface="Meiryo" panose="020B0604030504040204" pitchFamily="34" charset="-128"/>
              </a:rPr>
              <a:t>チャネル使用率</a:t>
            </a:r>
            <a:r>
              <a:rPr lang="en-US" altLang="ja-JP" sz="2400" dirty="0">
                <a:latin typeface="Meiryo" panose="020B0604030504040204" pitchFamily="34" charset="-128"/>
                <a:ea typeface="Meiryo" panose="020B0604030504040204" pitchFamily="34" charset="-128"/>
              </a:rPr>
              <a:t>(</a:t>
            </a:r>
            <a:r>
              <a:rPr lang="ja-JP" altLang="en-US" sz="2400">
                <a:latin typeface="Meiryo" panose="020B0604030504040204" pitchFamily="34" charset="-128"/>
                <a:ea typeface="Meiryo" panose="020B0604030504040204" pitchFamily="34" charset="-128"/>
              </a:rPr>
              <a:t>固定値</a:t>
            </a:r>
            <a:r>
              <a:rPr lang="en-US" altLang="ja-JP" sz="2400" dirty="0">
                <a:latin typeface="Meiryo" panose="020B0604030504040204" pitchFamily="34" charset="-128"/>
                <a:ea typeface="Meiryo" panose="020B0604030504040204" pitchFamily="34" charset="-128"/>
              </a:rPr>
              <a:t>)</a:t>
            </a:r>
            <a:br>
              <a:rPr lang="en-US" altLang="ja-JP" sz="2400" dirty="0">
                <a:latin typeface="Meiryo" panose="020B0604030504040204" pitchFamily="34" charset="-128"/>
                <a:ea typeface="Meiryo" panose="020B0604030504040204" pitchFamily="34" charset="-128"/>
              </a:rPr>
            </a:br>
            <a:r>
              <a:rPr lang="en-US" altLang="ja-JP" sz="2400" dirty="0">
                <a:latin typeface="Meiryo" panose="020B0604030504040204" pitchFamily="34" charset="-128"/>
                <a:ea typeface="Meiryo" panose="020B0604030504040204" pitchFamily="34" charset="-128"/>
              </a:rPr>
              <a:t>AP0:0.2, AP1:0.3</a:t>
            </a:r>
            <a:br>
              <a:rPr lang="en-US" altLang="ja-JP" sz="2400" dirty="0">
                <a:latin typeface="Meiryo" panose="020B0604030504040204" pitchFamily="34" charset="-128"/>
                <a:ea typeface="Meiryo" panose="020B0604030504040204" pitchFamily="34" charset="-128"/>
              </a:rPr>
            </a:br>
            <a:r>
              <a:rPr lang="en-US" altLang="ja-JP" sz="2400" dirty="0">
                <a:latin typeface="Meiryo" panose="020B0604030504040204" pitchFamily="34" charset="-128"/>
                <a:ea typeface="Meiryo" panose="020B0604030504040204" pitchFamily="34" charset="-128"/>
              </a:rPr>
              <a:t>AP2:0.4, AP3:0.5</a:t>
            </a:r>
          </a:p>
          <a:p>
            <a:pPr marL="342900" indent="-342900" algn="l">
              <a:lnSpc>
                <a:spcPct val="150000"/>
              </a:lnSpc>
              <a:buFont typeface="Wingdings" pitchFamily="2" charset="2"/>
              <a:buChar char="Ø"/>
            </a:pPr>
            <a:r>
              <a:rPr lang="ja-JP" altLang="en-US" sz="2400">
                <a:latin typeface="Meiryo" panose="020B0604030504040204" pitchFamily="34" charset="-128"/>
                <a:ea typeface="Meiryo" panose="020B0604030504040204" pitchFamily="34" charset="-128"/>
              </a:rPr>
              <a:t>既存ユーザの人数（</a:t>
            </a:r>
            <a:r>
              <a:rPr lang="en-US" altLang="ja-JP" sz="2400" dirty="0">
                <a:latin typeface="Meiryo" panose="020B0604030504040204" pitchFamily="34" charset="-128"/>
                <a:ea typeface="Meiryo" panose="020B0604030504040204" pitchFamily="34" charset="-128"/>
              </a:rPr>
              <a:t>    </a:t>
            </a:r>
            <a:r>
              <a:rPr lang="ja-JP" altLang="en-US" sz="2400">
                <a:latin typeface="Meiryo" panose="020B0604030504040204" pitchFamily="34" charset="-128"/>
                <a:ea typeface="Meiryo" panose="020B0604030504040204" pitchFamily="34" charset="-128"/>
              </a:rPr>
              <a:t>）：</a:t>
            </a:r>
            <a:r>
              <a:rPr lang="en-US" altLang="ja-JP" sz="2400" dirty="0">
                <a:latin typeface="Meiryo" panose="020B0604030504040204" pitchFamily="34" charset="-128"/>
                <a:ea typeface="Meiryo" panose="020B0604030504040204" pitchFamily="34" charset="-128"/>
              </a:rPr>
              <a:t>90</a:t>
            </a:r>
            <a:r>
              <a:rPr lang="ja-JP" altLang="en-US" sz="2400">
                <a:latin typeface="Meiryo" panose="020B0604030504040204" pitchFamily="34" charset="-128"/>
                <a:ea typeface="Meiryo" panose="020B0604030504040204" pitchFamily="34" charset="-128"/>
              </a:rPr>
              <a:t>人</a:t>
            </a:r>
            <a:endParaRPr lang="en-US" altLang="ja-JP" sz="2400" dirty="0">
              <a:latin typeface="Meiryo" panose="020B0604030504040204" pitchFamily="34" charset="-128"/>
              <a:ea typeface="Meiryo" panose="020B0604030504040204" pitchFamily="34" charset="-128"/>
            </a:endParaRPr>
          </a:p>
          <a:p>
            <a:pPr marL="342900" indent="-342900">
              <a:lnSpc>
                <a:spcPct val="150000"/>
              </a:lnSpc>
              <a:buFont typeface="Wingdings" pitchFamily="2" charset="2"/>
              <a:buChar char="Ø"/>
            </a:pPr>
            <a:r>
              <a:rPr lang="ja-JP" altLang="en-US" sz="2400">
                <a:latin typeface="Meiryo" panose="020B0604030504040204" pitchFamily="34" charset="-128"/>
                <a:ea typeface="Meiryo" panose="020B0604030504040204" pitchFamily="34" charset="-128"/>
              </a:rPr>
              <a:t>新規ユーザの人数（</a:t>
            </a:r>
            <a:r>
              <a:rPr lang="en-US" altLang="ja-JP" sz="2400" dirty="0">
                <a:latin typeface="Meiryo" panose="020B0604030504040204" pitchFamily="34" charset="-128"/>
                <a:ea typeface="Meiryo" panose="020B0604030504040204" pitchFamily="34" charset="-128"/>
              </a:rPr>
              <a:t>    </a:t>
            </a:r>
            <a:r>
              <a:rPr lang="ja-JP" altLang="en-US" sz="2400">
                <a:latin typeface="Meiryo" panose="020B0604030504040204" pitchFamily="34" charset="-128"/>
                <a:ea typeface="Meiryo" panose="020B0604030504040204" pitchFamily="34" charset="-128"/>
              </a:rPr>
              <a:t>）：</a:t>
            </a:r>
            <a:r>
              <a:rPr lang="en-US" altLang="ja-JP" sz="2400" dirty="0">
                <a:latin typeface="Meiryo" panose="020B0604030504040204" pitchFamily="34" charset="-128"/>
                <a:ea typeface="Meiryo" panose="020B0604030504040204" pitchFamily="34" charset="-128"/>
              </a:rPr>
              <a:t>10</a:t>
            </a:r>
            <a:r>
              <a:rPr lang="ja-JP" altLang="en-US" sz="2400">
                <a:latin typeface="Meiryo" panose="020B0604030504040204" pitchFamily="34" charset="-128"/>
                <a:ea typeface="Meiryo" panose="020B0604030504040204" pitchFamily="34" charset="-128"/>
              </a:rPr>
              <a:t>人</a:t>
            </a:r>
            <a:endParaRPr lang="en-US" altLang="ja-JP" sz="2400" dirty="0">
              <a:latin typeface="Meiryo" panose="020B0604030504040204" pitchFamily="34" charset="-128"/>
              <a:ea typeface="Meiryo" panose="020B0604030504040204" pitchFamily="34" charset="-128"/>
            </a:endParaRPr>
          </a:p>
          <a:p>
            <a:r>
              <a:rPr lang="en-US" altLang="ja-JP" sz="2400" dirty="0">
                <a:latin typeface="Meiryo" panose="020B0604030504040204" pitchFamily="34" charset="-128"/>
                <a:ea typeface="Meiryo" panose="020B0604030504040204" pitchFamily="34" charset="-128"/>
              </a:rPr>
              <a:t>	</a:t>
            </a:r>
            <a:r>
              <a:rPr lang="ja-JP" altLang="en-US" sz="2400">
                <a:latin typeface="Meiryo" panose="020B0604030504040204" pitchFamily="34" charset="-128"/>
                <a:ea typeface="Meiryo" panose="020B0604030504040204" pitchFamily="34" charset="-128"/>
              </a:rPr>
              <a:t>出現位置：ランダム</a:t>
            </a:r>
            <a:endParaRPr lang="en-US" altLang="ja-JP" sz="2400" dirty="0">
              <a:latin typeface="Meiryo" panose="020B0604030504040204" pitchFamily="34" charset="-128"/>
              <a:ea typeface="Meiryo" panose="020B0604030504040204" pitchFamily="34" charset="-128"/>
            </a:endParaRPr>
          </a:p>
          <a:p>
            <a:endParaRPr lang="en-US" altLang="ja-JP" sz="2400" dirty="0">
              <a:latin typeface="Meiryo" panose="020B0604030504040204" pitchFamily="34" charset="-128"/>
              <a:ea typeface="Meiryo" panose="020B0604030504040204" pitchFamily="34" charset="-128"/>
            </a:endParaRPr>
          </a:p>
          <a:p>
            <a:pPr marL="342900" indent="-342900">
              <a:buFont typeface="Wingdings" pitchFamily="2" charset="2"/>
              <a:buChar char="Ø"/>
            </a:pPr>
            <a:r>
              <a:rPr lang="ja-JP" altLang="en-US" sz="2400">
                <a:latin typeface="Meiryo" panose="020B0604030504040204" pitchFamily="34" charset="-128"/>
                <a:ea typeface="Meiryo" panose="020B0604030504040204" pitchFamily="34" charset="-128"/>
              </a:rPr>
              <a:t>環境の大きさ：</a:t>
            </a:r>
            <a:r>
              <a:rPr lang="en-US" altLang="ja-JP" sz="2400" dirty="0">
                <a:latin typeface="Meiryo" panose="020B0604030504040204" pitchFamily="34" charset="-128"/>
                <a:ea typeface="Meiryo" panose="020B0604030504040204" pitchFamily="34" charset="-128"/>
              </a:rPr>
              <a:t>50m×50m</a:t>
            </a:r>
          </a:p>
          <a:p>
            <a:pPr marL="342900" indent="-342900">
              <a:buFont typeface="Wingdings" pitchFamily="2" charset="2"/>
              <a:buChar char="Ø"/>
            </a:pPr>
            <a:r>
              <a:rPr lang="ja-JP" altLang="en-US" sz="2400">
                <a:latin typeface="Meiryo" panose="020B0604030504040204" pitchFamily="34" charset="-128"/>
                <a:ea typeface="Meiryo" panose="020B0604030504040204" pitchFamily="34" charset="-128"/>
              </a:rPr>
              <a:t>スコアの重み：全て</a:t>
            </a:r>
            <a:r>
              <a:rPr lang="en-US" altLang="ja-JP" sz="2400" dirty="0">
                <a:latin typeface="Meiryo" panose="020B0604030504040204" pitchFamily="34" charset="-128"/>
                <a:ea typeface="Meiryo" panose="020B0604030504040204" pitchFamily="34" charset="-128"/>
              </a:rPr>
              <a:t>0.25</a:t>
            </a:r>
          </a:p>
          <a:p>
            <a:pPr marL="342900" indent="-342900">
              <a:buFont typeface="Wingdings" pitchFamily="2" charset="2"/>
              <a:buChar char="Ø"/>
            </a:pPr>
            <a:r>
              <a:rPr lang="ja-JP" altLang="en-US" sz="2400">
                <a:latin typeface="Meiryo" panose="020B0604030504040204" pitchFamily="34" charset="-128"/>
                <a:ea typeface="Meiryo" panose="020B0604030504040204" pitchFamily="34" charset="-128"/>
              </a:rPr>
              <a:t>移動可能距離：</a:t>
            </a:r>
            <a:r>
              <a:rPr lang="en-US" altLang="ja-JP" sz="2400" dirty="0">
                <a:latin typeface="Meiryo" panose="020B0604030504040204" pitchFamily="34" charset="-128"/>
                <a:ea typeface="Meiryo" panose="020B0604030504040204" pitchFamily="34" charset="-128"/>
              </a:rPr>
              <a:t>15m</a:t>
            </a:r>
          </a:p>
        </p:txBody>
      </p:sp>
      <p:sp>
        <p:nvSpPr>
          <p:cNvPr id="10" name="円/楕円 9">
            <a:extLst>
              <a:ext uri="{FF2B5EF4-FFF2-40B4-BE49-F238E27FC236}">
                <a16:creationId xmlns:a16="http://schemas.microsoft.com/office/drawing/2014/main" id="{09129AC9-5534-9C20-916F-AB552ECA9C8A}"/>
              </a:ext>
            </a:extLst>
          </p:cNvPr>
          <p:cNvSpPr/>
          <p:nvPr/>
        </p:nvSpPr>
        <p:spPr>
          <a:xfrm>
            <a:off x="4109236" y="3762038"/>
            <a:ext cx="288000" cy="288000"/>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a:extLst>
              <a:ext uri="{FF2B5EF4-FFF2-40B4-BE49-F238E27FC236}">
                <a16:creationId xmlns:a16="http://schemas.microsoft.com/office/drawing/2014/main" id="{72CEC96D-D626-11FE-065F-95687D4DF654}"/>
              </a:ext>
            </a:extLst>
          </p:cNvPr>
          <p:cNvSpPr/>
          <p:nvPr/>
        </p:nvSpPr>
        <p:spPr>
          <a:xfrm>
            <a:off x="4109236" y="3203407"/>
            <a:ext cx="288000" cy="288000"/>
          </a:xfrm>
          <a:prstGeom prst="ellipse">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a:extLst>
              <a:ext uri="{FF2B5EF4-FFF2-40B4-BE49-F238E27FC236}">
                <a16:creationId xmlns:a16="http://schemas.microsoft.com/office/drawing/2014/main" id="{F76284F9-D9F5-E466-0850-F44457B0EBC2}"/>
              </a:ext>
            </a:extLst>
          </p:cNvPr>
          <p:cNvSpPr/>
          <p:nvPr/>
        </p:nvSpPr>
        <p:spPr>
          <a:xfrm>
            <a:off x="2967794" y="1580612"/>
            <a:ext cx="288000" cy="288000"/>
          </a:xfrm>
          <a:prstGeom prst="ellipse">
            <a:avLst/>
          </a:prstGeom>
          <a:solidFill>
            <a:srgbClr val="63D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463780F4-A5F6-2A9B-E94E-6BB887D5C6F7}"/>
              </a:ext>
            </a:extLst>
          </p:cNvPr>
          <p:cNvSpPr txBox="1"/>
          <p:nvPr/>
        </p:nvSpPr>
        <p:spPr>
          <a:xfrm>
            <a:off x="7907054" y="5916892"/>
            <a:ext cx="2262158" cy="369332"/>
          </a:xfrm>
          <a:prstGeom prst="rect">
            <a:avLst/>
          </a:prstGeom>
          <a:noFill/>
        </p:spPr>
        <p:txBody>
          <a:bodyPr wrap="none" rtlCol="0">
            <a:spAutoFit/>
          </a:bodyPr>
          <a:lstStyle/>
          <a:p>
            <a:pPr algn="l"/>
            <a:r>
              <a:rPr kumimoji="1" lang="ja-JP" altLang="en-US">
                <a:latin typeface="Meiryo" panose="020B0604030504040204" pitchFamily="34" charset="-128"/>
                <a:ea typeface="Meiryo" panose="020B0604030504040204" pitchFamily="34" charset="-128"/>
              </a:rPr>
              <a:t>シミュレーション図</a:t>
            </a:r>
          </a:p>
        </p:txBody>
      </p:sp>
      <p:sp>
        <p:nvSpPr>
          <p:cNvPr id="8" name="スライド番号プレースホルダー 7">
            <a:extLst>
              <a:ext uri="{FF2B5EF4-FFF2-40B4-BE49-F238E27FC236}">
                <a16:creationId xmlns:a16="http://schemas.microsoft.com/office/drawing/2014/main" id="{87EB1C4B-0DB9-6A26-0189-578F1117A5AB}"/>
              </a:ext>
            </a:extLst>
          </p:cNvPr>
          <p:cNvSpPr>
            <a:spLocks noGrp="1"/>
          </p:cNvSpPr>
          <p:nvPr>
            <p:ph type="sldNum" sz="quarter" idx="12"/>
          </p:nvPr>
        </p:nvSpPr>
        <p:spPr/>
        <p:txBody>
          <a:bodyPr/>
          <a:lstStyle/>
          <a:p>
            <a:fld id="{F1CDFA39-16F5-E64D-9D3A-3CE155B62115}" type="slidenum">
              <a:rPr kumimoji="1" lang="ja-JP" altLang="en-US" smtClean="0"/>
              <a:t>8</a:t>
            </a:fld>
            <a:endParaRPr kumimoji="1" lang="ja-JP" altLang="en-US"/>
          </a:p>
        </p:txBody>
      </p:sp>
      <p:pic>
        <p:nvPicPr>
          <p:cNvPr id="5" name="図 4" descr="グラフ, 散布図&#10;&#10;AI 生成コンテンツは誤りを含む可能性があります。">
            <a:extLst>
              <a:ext uri="{FF2B5EF4-FFF2-40B4-BE49-F238E27FC236}">
                <a16:creationId xmlns:a16="http://schemas.microsoft.com/office/drawing/2014/main" id="{62CFAA10-B6E6-124B-7C2D-CDFB2D5D671D}"/>
              </a:ext>
            </a:extLst>
          </p:cNvPr>
          <p:cNvPicPr>
            <a:picLocks noChangeAspect="1"/>
          </p:cNvPicPr>
          <p:nvPr/>
        </p:nvPicPr>
        <p:blipFill>
          <a:blip r:embed="rId3"/>
          <a:stretch>
            <a:fillRect/>
          </a:stretch>
        </p:blipFill>
        <p:spPr>
          <a:xfrm>
            <a:off x="6396758" y="1223527"/>
            <a:ext cx="4917478" cy="4717652"/>
          </a:xfrm>
          <a:prstGeom prst="rect">
            <a:avLst/>
          </a:prstGeom>
        </p:spPr>
      </p:pic>
    </p:spTree>
    <p:extLst>
      <p:ext uri="{BB962C8B-B14F-4D97-AF65-F5344CB8AC3E}">
        <p14:creationId xmlns:p14="http://schemas.microsoft.com/office/powerpoint/2010/main" val="3002978457"/>
      </p:ext>
    </p:extLst>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a:noFill/>
        </a:ln>
      </a:spPr>
      <a:bodyPr rtlCol="0" anchor="ctr"/>
      <a:lstStyle>
        <a:defPPr algn="ctr">
          <a:defRPr sz="2800" smtClean="0">
            <a:solidFill>
              <a:schemeClr val="tx1"/>
            </a:solidFill>
            <a:latin typeface="Meiryo" panose="020B0604030504040204" pitchFamily="34" charset="-128"/>
            <a:ea typeface="Meiryo" panose="020B0604030504040204" pitchFamily="34" charset="-128"/>
          </a:defRPr>
        </a:defPPr>
      </a:lstStyle>
      <a:style>
        <a:lnRef idx="2">
          <a:schemeClr val="accent1">
            <a:shade val="15000"/>
          </a:schemeClr>
        </a:lnRef>
        <a:fillRef idx="1">
          <a:schemeClr val="accent1"/>
        </a:fillRef>
        <a:effectRef idx="0">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lgn="l">
          <a:defRPr kumimoji="1">
            <a:latin typeface="Meiryo" panose="020B0604030504040204" pitchFamily="34" charset="-128"/>
            <a:ea typeface="Meiryo" panose="020B0604030504040204" pitchFamily="34" charset="-128"/>
          </a:defRPr>
        </a:defPPr>
      </a:lstStyle>
    </a:tx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C9DE1AA7578B8344A13F8F5388D9F229" ma:contentTypeVersion="13" ma:contentTypeDescription="新しいドキュメントを作成します。" ma:contentTypeScope="" ma:versionID="18df0d36f36f06fa45a5b3dfc0be97d5">
  <xsd:schema xmlns:xsd="http://www.w3.org/2001/XMLSchema" xmlns:xs="http://www.w3.org/2001/XMLSchema" xmlns:p="http://schemas.microsoft.com/office/2006/metadata/properties" xmlns:ns2="9f812dd4-8039-4ce9-8659-5f7c7575b7ae" xmlns:ns3="a758e4f0-dbea-4161-bf4f-d6f10953eecc" targetNamespace="http://schemas.microsoft.com/office/2006/metadata/properties" ma:root="true" ma:fieldsID="5d71bc9d3390f4c10e89cabb0bda27d6" ns2:_="" ns3:_="">
    <xsd:import namespace="9f812dd4-8039-4ce9-8659-5f7c7575b7ae"/>
    <xsd:import namespace="a758e4f0-dbea-4161-bf4f-d6f10953eecc"/>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Location" minOccurs="0"/>
                <xsd:element ref="ns2:MediaServiceOCR"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f812dd4-8039-4ce9-8659-5f7c7575b7ae"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画像タグ" ma:readOnly="false" ma:fieldId="{5cf76f15-5ced-4ddc-b409-7134ff3c332f}" ma:taxonomyMulti="true" ma:sspId="3eb5f7c6-1a23-4c44-a25d-8dcedb8251d7"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SearchProperties" ma:index="13" nillable="true" ma:displayName="MediaServiceSearchProperties" ma:hidden="true" ma:internalName="MediaServiceSearchProperties" ma:readOnly="true">
      <xsd:simpleType>
        <xsd:restriction base="dms:Note"/>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element name="MediaServiceLocation" ma:index="16" nillable="true" ma:displayName="Location" ma:indexed="true" ma:internalName="MediaServiceLocation"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a758e4f0-dbea-4161-bf4f-d6f10953eecc"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5664f556-ba8f-41a6-b0d9-b0ec68201675}" ma:internalName="TaxCatchAll" ma:showField="CatchAllData" ma:web="a758e4f0-dbea-4161-bf4f-d6f10953eec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9f812dd4-8039-4ce9-8659-5f7c7575b7ae">
      <Terms xmlns="http://schemas.microsoft.com/office/infopath/2007/PartnerControls"/>
    </lcf76f155ced4ddcb4097134ff3c332f>
    <TaxCatchAll xmlns="a758e4f0-dbea-4161-bf4f-d6f10953eecc" xsi:nil="true"/>
  </documentManagement>
</p:properties>
</file>

<file path=customXml/itemProps1.xml><?xml version="1.0" encoding="utf-8"?>
<ds:datastoreItem xmlns:ds="http://schemas.openxmlformats.org/officeDocument/2006/customXml" ds:itemID="{C6994AF7-4991-40D6-8E9F-A93D500B12E7}">
  <ds:schemaRefs>
    <ds:schemaRef ds:uri="9f812dd4-8039-4ce9-8659-5f7c7575b7ae"/>
    <ds:schemaRef ds:uri="a758e4f0-dbea-4161-bf4f-d6f10953eec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F7B28F-5B23-43D2-9CAF-4C486B88A3C4}">
  <ds:schemaRefs>
    <ds:schemaRef ds:uri="http://schemas.microsoft.com/sharepoint/v3/contenttype/forms"/>
  </ds:schemaRefs>
</ds:datastoreItem>
</file>

<file path=customXml/itemProps3.xml><?xml version="1.0" encoding="utf-8"?>
<ds:datastoreItem xmlns:ds="http://schemas.openxmlformats.org/officeDocument/2006/customXml" ds:itemID="{784A7D23-3D78-4EFB-97AD-5133F2216A95}">
  <ds:schemaRefs>
    <ds:schemaRef ds:uri="9f812dd4-8039-4ce9-8659-5f7c7575b7ae"/>
    <ds:schemaRef ds:uri="a758e4f0-dbea-4161-bf4f-d6f10953eecc"/>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1707</TotalTime>
  <Words>1098</Words>
  <Application>Microsoft Macintosh PowerPoint</Application>
  <PresentationFormat>ワイド画面</PresentationFormat>
  <Paragraphs>148</Paragraphs>
  <Slides>12</Slides>
  <Notes>7</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12</vt:i4>
      </vt:variant>
    </vt:vector>
  </HeadingPairs>
  <TitlesOfParts>
    <vt:vector size="20" baseType="lpstr">
      <vt:lpstr>Hiragino Kaku Gothic Pro W3</vt:lpstr>
      <vt:lpstr>Hiragino Maru Gothic ProN W4</vt:lpstr>
      <vt:lpstr>Meiryo</vt:lpstr>
      <vt:lpstr>游ゴシック</vt:lpstr>
      <vt:lpstr>Arial</vt:lpstr>
      <vt:lpstr>Cambria Math</vt:lpstr>
      <vt:lpstr>Wingdings</vt:lpstr>
      <vt:lpstr>Office テーマ</vt:lpstr>
      <vt:lpstr>エンタープライズ無線LAN環境における 通信品質改善のためのユーザ行動支援手法</vt:lpstr>
      <vt:lpstr>背景① - エンタープライズ無線LAN環境の課題</vt:lpstr>
      <vt:lpstr>背景②-問題解決へのアプローチ</vt:lpstr>
      <vt:lpstr>関連研究-Miyataらの研究の課題</vt:lpstr>
      <vt:lpstr>提案手法</vt:lpstr>
      <vt:lpstr>提案手法 - 入出力</vt:lpstr>
      <vt:lpstr>提案手法 - 処理ステップ</vt:lpstr>
      <vt:lpstr>評価 – シミュレーションモデル</vt:lpstr>
      <vt:lpstr>評価 – シミュレーション条件</vt:lpstr>
      <vt:lpstr>評価 – ランダムと提案手法による移動結果の比較</vt:lpstr>
      <vt:lpstr>考察</vt:lpstr>
      <vt:lpstr>まとめと今後の課題</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上川 雅弘</dc:creator>
  <cp:lastModifiedBy>上川 雅弘</cp:lastModifiedBy>
  <cp:revision>101</cp:revision>
  <dcterms:created xsi:type="dcterms:W3CDTF">2025-09-03T09:02:48Z</dcterms:created>
  <dcterms:modified xsi:type="dcterms:W3CDTF">2025-10-02T01:58:42Z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0x010100C9DE1AA7578B8344A13F8F5388D9F229</vt:lpwstr>
  </property>
  <property fmtid="{D5CDD505-2E9C-101B-9397-08002B2CF9AE}" pid="3" name="MediaServiceImageTags">
    <vt:lpwstr/>
  </property>
</Properties>
</file>