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305" r:id="rId2"/>
    <p:sldId id="256" r:id="rId3"/>
    <p:sldId id="258" r:id="rId4"/>
    <p:sldId id="259" r:id="rId5"/>
    <p:sldId id="306" r:id="rId6"/>
    <p:sldId id="271" r:id="rId7"/>
    <p:sldId id="314" r:id="rId8"/>
    <p:sldId id="261" r:id="rId9"/>
    <p:sldId id="311" r:id="rId10"/>
    <p:sldId id="313" r:id="rId11"/>
    <p:sldId id="307" r:id="rId12"/>
    <p:sldId id="308" r:id="rId13"/>
    <p:sldId id="309" r:id="rId14"/>
    <p:sldId id="312" r:id="rId15"/>
    <p:sldId id="310" r:id="rId16"/>
    <p:sldId id="260" r:id="rId17"/>
  </p:sldIdLst>
  <p:sldSz cx="9144000" cy="5143500" type="screen16x9"/>
  <p:notesSz cx="6858000" cy="9144000"/>
  <p:embeddedFontLst>
    <p:embeddedFont>
      <p:font typeface="Catamaran" panose="020B0604020202020204" charset="-18"/>
      <p:regular r:id="rId19"/>
      <p:bold r:id="rId20"/>
    </p:embeddedFont>
    <p:embeddedFont>
      <p:font typeface="Fugaz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4CF88-D2A4-48B4-86CD-8DCA412D9E48}">
  <a:tblStyle styleId="{D3D4CF88-D2A4-48B4-86CD-8DCA412D9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9"/>
    <p:restoredTop sz="94637"/>
  </p:normalViewPr>
  <p:slideViewPr>
    <p:cSldViewPr snapToGrid="0">
      <p:cViewPr varScale="1">
        <p:scale>
          <a:sx n="103" d="100"/>
          <a:sy n="103" d="100"/>
        </p:scale>
        <p:origin x="68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3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4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9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649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27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0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77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29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0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2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594" y="286449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-4095199" y="2772050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7175113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Damian </a:t>
            </a:r>
            <a:r>
              <a:rPr lang="en-GB" dirty="0" err="1"/>
              <a:t>Wieczorek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Hubert </a:t>
            </a:r>
            <a:r>
              <a:rPr lang="en-GB" dirty="0" err="1"/>
              <a:t>Gibasiewicz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Mateusz </a:t>
            </a:r>
            <a:r>
              <a:rPr lang="en-GB" dirty="0" err="1"/>
              <a:t>Kacprowicz</a:t>
            </a:r>
            <a:endParaRPr lang="en-GB" dirty="0"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4197755" y="-869313"/>
            <a:ext cx="4424398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05829" y="-25864456"/>
            <a:ext cx="29767829" cy="26242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1" y="5479190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9598587" y="1646251"/>
            <a:ext cx="4571906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COFFE SHOP 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sz="4000" dirty="0">
                <a:solidFill>
                  <a:schemeClr val="bg2"/>
                </a:solidFill>
              </a:rPr>
              <a:t>CHAIN</a:t>
            </a:r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4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AWS Step </a:t>
            </a:r>
            <a:r>
              <a:rPr lang="pl-PL" dirty="0" err="1">
                <a:solidFill>
                  <a:schemeClr val="dk1"/>
                </a:solidFill>
              </a:rPr>
              <a:t>Function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E00C61D-C909-77C1-3993-697F5B3F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8" y="757629"/>
            <a:ext cx="7618446" cy="139955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E4BAEA13-9BC7-4A94-BFEA-84B26862A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37" y="2755092"/>
            <a:ext cx="7704000" cy="1436693"/>
          </a:xfrm>
          <a:prstGeom prst="rect">
            <a:avLst/>
          </a:prstGeom>
        </p:spPr>
      </p:pic>
      <p:cxnSp>
        <p:nvCxnSpPr>
          <p:cNvPr id="30" name="Łącznik: łamany 29">
            <a:extLst>
              <a:ext uri="{FF2B5EF4-FFF2-40B4-BE49-F238E27FC236}">
                <a16:creationId xmlns:a16="http://schemas.microsoft.com/office/drawing/2014/main" id="{5077BF18-C044-517C-B466-030BC8729D41}"/>
              </a:ext>
            </a:extLst>
          </p:cNvPr>
          <p:cNvCxnSpPr>
            <a:cxnSpLocks/>
          </p:cNvCxnSpPr>
          <p:nvPr/>
        </p:nvCxnSpPr>
        <p:spPr>
          <a:xfrm flipH="1">
            <a:off x="906339" y="1422501"/>
            <a:ext cx="7331047" cy="2016032"/>
          </a:xfrm>
          <a:prstGeom prst="bentConnector5">
            <a:avLst>
              <a:gd name="adj1" fmla="val -3118"/>
              <a:gd name="adj2" fmla="val 49539"/>
              <a:gd name="adj3" fmla="val 103118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5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Power BI report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A831D-ED13-B046-1804-ABF7D6AB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2" y="810363"/>
            <a:ext cx="7300621" cy="40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Power BI report 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70EE9-4CF6-2EAA-C44B-E5204177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8" y="811589"/>
            <a:ext cx="7522570" cy="41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Power BI report</a:t>
            </a:r>
            <a:br>
              <a:rPr lang="pl-PL" dirty="0">
                <a:solidFill>
                  <a:schemeClr val="dk1"/>
                </a:solidFill>
              </a:rPr>
            </a:b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91577-5B91-C08C-C644-699BF23A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8" y="756592"/>
            <a:ext cx="7415570" cy="4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2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Power BI report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8038-62F2-DB5E-CBCF-F1D5A76C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77" y="756592"/>
            <a:ext cx="7523832" cy="42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2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Power BI report 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9BD2A-EBE6-78C3-3454-3924B779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53" y="738231"/>
            <a:ext cx="7648600" cy="43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59214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134625" y="832624"/>
            <a:ext cx="4906022" cy="3470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Thank you</a:t>
            </a:r>
            <a:br>
              <a:rPr lang="pl-PL" dirty="0"/>
            </a:br>
            <a:r>
              <a:rPr lang="pl-PL" dirty="0"/>
              <a:t>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>
            <a:cxnSpLocks/>
          </p:cNvCxnSpPr>
          <p:nvPr/>
        </p:nvCxnSpPr>
        <p:spPr>
          <a:xfrm rot="10800000" flipV="1">
            <a:off x="466199" y="1011494"/>
            <a:ext cx="1564051" cy="612309"/>
          </a:xfrm>
          <a:prstGeom prst="bentConnector3">
            <a:avLst>
              <a:gd name="adj1" fmla="val 11461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</p:cNvCxnSpPr>
          <p:nvPr/>
        </p:nvCxnSpPr>
        <p:spPr>
          <a:xfrm flipH="1" flipV="1">
            <a:off x="3243469" y="1310629"/>
            <a:ext cx="1752722" cy="612407"/>
          </a:xfrm>
          <a:prstGeom prst="bentConnector3">
            <a:avLst>
              <a:gd name="adj1" fmla="val -1304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661639" y="3220465"/>
            <a:ext cx="4133385" cy="997523"/>
            <a:chOff x="2458481" y="3810420"/>
            <a:chExt cx="4040741" cy="384755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endCxn id="241" idx="6"/>
            </p:cNvCxnSpPr>
            <p:nvPr/>
          </p:nvCxnSpPr>
          <p:spPr>
            <a:xfrm flipH="1">
              <a:off x="2528381" y="3810420"/>
              <a:ext cx="3970841" cy="349805"/>
            </a:xfrm>
            <a:prstGeom prst="bentConnector3">
              <a:avLst>
                <a:gd name="adj1" fmla="val -54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594" y="286449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Damian </a:t>
            </a:r>
            <a:r>
              <a:rPr lang="en-GB" dirty="0" err="1"/>
              <a:t>Wieczorek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Hubert </a:t>
            </a:r>
            <a:r>
              <a:rPr lang="en-GB" dirty="0" err="1"/>
              <a:t>Gibasiewicz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Mateusz </a:t>
            </a:r>
            <a:r>
              <a:rPr lang="en-GB" dirty="0" err="1"/>
              <a:t>Kacprowicz</a:t>
            </a:r>
            <a:endParaRPr lang="en-GB" dirty="0"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4289195" y="1521337"/>
            <a:ext cx="4424398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177501" y="1445025"/>
            <a:ext cx="4571906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COFFE SHOP 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sz="4000" dirty="0">
                <a:solidFill>
                  <a:schemeClr val="bg2"/>
                </a:solidFill>
              </a:rPr>
              <a:t>CHAIN</a:t>
            </a:r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77;p33">
            <a:extLst>
              <a:ext uri="{FF2B5EF4-FFF2-40B4-BE49-F238E27FC236}">
                <a16:creationId xmlns:a16="http://schemas.microsoft.com/office/drawing/2014/main" id="{0EB389F1-3025-4CE2-024E-D313D62F5B96}"/>
              </a:ext>
            </a:extLst>
          </p:cNvPr>
          <p:cNvSpPr/>
          <p:nvPr/>
        </p:nvSpPr>
        <p:spPr>
          <a:xfrm>
            <a:off x="4365044" y="2381154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4350230" y="712018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838865" y="234160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838865" y="675227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687689" y="1105529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1147360" y="2758980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1147360" y="1093080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45389" y="179075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2203872" y="1079128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Company</a:t>
            </a: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2203872" y="1589453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Company and market sector description</a:t>
            </a:r>
            <a:endParaRPr dirty="0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731170" y="1087663"/>
            <a:ext cx="327073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Database Schema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subTitle" idx="4"/>
          </p:nvPr>
        </p:nvSpPr>
        <p:spPr>
          <a:xfrm>
            <a:off x="5775017" y="1479541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Proposed database schema</a:t>
            </a:r>
            <a:endParaRPr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2196360" y="2735379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User stories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6"/>
          </p:nvPr>
        </p:nvSpPr>
        <p:spPr>
          <a:xfrm>
            <a:off x="2196360" y="3245701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Needs of the company executives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1226410" y="1211878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1226410" y="287778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766739" y="1224327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7" y="421475"/>
            <a:ext cx="140101" cy="4012750"/>
            <a:chOff x="5816799" y="1953575"/>
            <a:chExt cx="140101" cy="40127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799" y="1953575"/>
              <a:ext cx="140101" cy="3977800"/>
            </a:xfrm>
            <a:prstGeom prst="bentConnector3">
              <a:avLst>
                <a:gd name="adj1" fmla="val -16316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rot="10800000" flipH="1">
            <a:off x="8142101" y="351575"/>
            <a:ext cx="353659" cy="4082650"/>
            <a:chOff x="5816800" y="1953575"/>
            <a:chExt cx="202009" cy="40127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flipH="1" flipV="1">
              <a:off x="5816800" y="1953575"/>
              <a:ext cx="202009" cy="3977800"/>
            </a:xfrm>
            <a:prstGeom prst="bentConnector3">
              <a:avLst>
                <a:gd name="adj1" fmla="val -1131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545389" y="1323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TABLE OF CONTENTS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2" name="Google Shape;205;p33">
            <a:extLst>
              <a:ext uri="{FF2B5EF4-FFF2-40B4-BE49-F238E27FC236}">
                <a16:creationId xmlns:a16="http://schemas.microsoft.com/office/drawing/2014/main" id="{D65217A2-BB7A-EEEB-412D-5E07DA0C17D7}"/>
              </a:ext>
            </a:extLst>
          </p:cNvPr>
          <p:cNvCxnSpPr/>
          <p:nvPr/>
        </p:nvCxnSpPr>
        <p:spPr>
          <a:xfrm flipH="1">
            <a:off x="1446249" y="986075"/>
            <a:ext cx="1224900" cy="128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5;p33">
            <a:extLst>
              <a:ext uri="{FF2B5EF4-FFF2-40B4-BE49-F238E27FC236}">
                <a16:creationId xmlns:a16="http://schemas.microsoft.com/office/drawing/2014/main" id="{7D6B031C-C6E8-308F-1F12-AC272A146F15}"/>
              </a:ext>
            </a:extLst>
          </p:cNvPr>
          <p:cNvCxnSpPr/>
          <p:nvPr/>
        </p:nvCxnSpPr>
        <p:spPr>
          <a:xfrm flipH="1">
            <a:off x="1419460" y="2632507"/>
            <a:ext cx="1224900" cy="128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5;p33">
            <a:extLst>
              <a:ext uri="{FF2B5EF4-FFF2-40B4-BE49-F238E27FC236}">
                <a16:creationId xmlns:a16="http://schemas.microsoft.com/office/drawing/2014/main" id="{7278E48A-9CA9-47C0-6517-C353939992F2}"/>
              </a:ext>
            </a:extLst>
          </p:cNvPr>
          <p:cNvCxnSpPr/>
          <p:nvPr/>
        </p:nvCxnSpPr>
        <p:spPr>
          <a:xfrm flipH="1">
            <a:off x="4918934" y="1002764"/>
            <a:ext cx="1224900" cy="128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3;p33">
            <a:extLst>
              <a:ext uri="{FF2B5EF4-FFF2-40B4-BE49-F238E27FC236}">
                <a16:creationId xmlns:a16="http://schemas.microsoft.com/office/drawing/2014/main" id="{53ED9509-EEDD-B449-F048-C72F5A7AC61E}"/>
              </a:ext>
            </a:extLst>
          </p:cNvPr>
          <p:cNvSpPr/>
          <p:nvPr/>
        </p:nvSpPr>
        <p:spPr>
          <a:xfrm>
            <a:off x="6109928" y="969620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3;p33">
            <a:extLst>
              <a:ext uri="{FF2B5EF4-FFF2-40B4-BE49-F238E27FC236}">
                <a16:creationId xmlns:a16="http://schemas.microsoft.com/office/drawing/2014/main" id="{E597E1FA-C57A-3D8A-9491-BFFA17790AEA}"/>
              </a:ext>
            </a:extLst>
          </p:cNvPr>
          <p:cNvSpPr/>
          <p:nvPr/>
        </p:nvSpPr>
        <p:spPr>
          <a:xfrm>
            <a:off x="2644360" y="947608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3;p33">
            <a:extLst>
              <a:ext uri="{FF2B5EF4-FFF2-40B4-BE49-F238E27FC236}">
                <a16:creationId xmlns:a16="http://schemas.microsoft.com/office/drawing/2014/main" id="{E9B6D44D-1FCC-A709-F98E-82EA36F2E31D}"/>
              </a:ext>
            </a:extLst>
          </p:cNvPr>
          <p:cNvSpPr/>
          <p:nvPr/>
        </p:nvSpPr>
        <p:spPr>
          <a:xfrm>
            <a:off x="2644360" y="2597557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6;p33">
            <a:extLst>
              <a:ext uri="{FF2B5EF4-FFF2-40B4-BE49-F238E27FC236}">
                <a16:creationId xmlns:a16="http://schemas.microsoft.com/office/drawing/2014/main" id="{74F60334-39C2-B6EE-0A74-767F8D09C8FA}"/>
              </a:ext>
            </a:extLst>
          </p:cNvPr>
          <p:cNvSpPr/>
          <p:nvPr/>
        </p:nvSpPr>
        <p:spPr>
          <a:xfrm>
            <a:off x="2461865" y="3659503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80;p33">
            <a:extLst>
              <a:ext uri="{FF2B5EF4-FFF2-40B4-BE49-F238E27FC236}">
                <a16:creationId xmlns:a16="http://schemas.microsoft.com/office/drawing/2014/main" id="{2B1503C7-CF95-5594-9B1C-4AAF8ABDF9FA}"/>
              </a:ext>
            </a:extLst>
          </p:cNvPr>
          <p:cNvSpPr/>
          <p:nvPr/>
        </p:nvSpPr>
        <p:spPr>
          <a:xfrm>
            <a:off x="2806894" y="4084579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91;p33">
            <a:extLst>
              <a:ext uri="{FF2B5EF4-FFF2-40B4-BE49-F238E27FC236}">
                <a16:creationId xmlns:a16="http://schemas.microsoft.com/office/drawing/2014/main" id="{06725F65-3DE5-F67A-BF8F-F30A88088ADD}"/>
              </a:ext>
            </a:extLst>
          </p:cNvPr>
          <p:cNvSpPr txBox="1">
            <a:spLocks/>
          </p:cNvSpPr>
          <p:nvPr/>
        </p:nvSpPr>
        <p:spPr>
          <a:xfrm>
            <a:off x="3885725" y="4041825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pl-PL"/>
              <a:t>Data Flow</a:t>
            </a:r>
            <a:endParaRPr lang="pl-PL" dirty="0"/>
          </a:p>
        </p:txBody>
      </p:sp>
      <p:sp>
        <p:nvSpPr>
          <p:cNvPr id="29" name="Google Shape;192;p33">
            <a:extLst>
              <a:ext uri="{FF2B5EF4-FFF2-40B4-BE49-F238E27FC236}">
                <a16:creationId xmlns:a16="http://schemas.microsoft.com/office/drawing/2014/main" id="{319450D9-9CB3-2131-B5F0-72A3F43A4595}"/>
              </a:ext>
            </a:extLst>
          </p:cNvPr>
          <p:cNvSpPr txBox="1">
            <a:spLocks/>
          </p:cNvSpPr>
          <p:nvPr/>
        </p:nvSpPr>
        <p:spPr>
          <a:xfrm>
            <a:off x="3834069" y="4438249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l-PL">
                <a:latin typeface="Arial" panose="020B0604020202020204" pitchFamily="34" charset="0"/>
              </a:rPr>
              <a:t>Connections of system and data </a:t>
            </a:r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0" name="Google Shape;196;p33">
            <a:extLst>
              <a:ext uri="{FF2B5EF4-FFF2-40B4-BE49-F238E27FC236}">
                <a16:creationId xmlns:a16="http://schemas.microsoft.com/office/drawing/2014/main" id="{B71470EA-D61D-93F2-B703-00F4351F1ABD}"/>
              </a:ext>
            </a:extLst>
          </p:cNvPr>
          <p:cNvSpPr txBox="1">
            <a:spLocks/>
          </p:cNvSpPr>
          <p:nvPr/>
        </p:nvSpPr>
        <p:spPr>
          <a:xfrm>
            <a:off x="2885944" y="4204402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</a:t>
            </a:r>
            <a:r>
              <a:rPr lang="pl-PL" dirty="0">
                <a:solidFill>
                  <a:schemeClr val="dk1"/>
                </a:solidFill>
              </a:rPr>
              <a:t>5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1" name="Google Shape;213;p33">
            <a:extLst>
              <a:ext uri="{FF2B5EF4-FFF2-40B4-BE49-F238E27FC236}">
                <a16:creationId xmlns:a16="http://schemas.microsoft.com/office/drawing/2014/main" id="{F3FA2143-6794-2557-1100-770289AD3C2F}"/>
              </a:ext>
            </a:extLst>
          </p:cNvPr>
          <p:cNvSpPr/>
          <p:nvPr/>
        </p:nvSpPr>
        <p:spPr>
          <a:xfrm>
            <a:off x="4263039" y="3935877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205;p33">
            <a:extLst>
              <a:ext uri="{FF2B5EF4-FFF2-40B4-BE49-F238E27FC236}">
                <a16:creationId xmlns:a16="http://schemas.microsoft.com/office/drawing/2014/main" id="{3EF7201D-311A-6A0D-D9C0-FCBC632EC017}"/>
              </a:ext>
            </a:extLst>
          </p:cNvPr>
          <p:cNvCxnSpPr/>
          <p:nvPr/>
        </p:nvCxnSpPr>
        <p:spPr>
          <a:xfrm flipH="1">
            <a:off x="3078994" y="3970827"/>
            <a:ext cx="1224900" cy="128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181;p33">
            <a:extLst>
              <a:ext uri="{FF2B5EF4-FFF2-40B4-BE49-F238E27FC236}">
                <a16:creationId xmlns:a16="http://schemas.microsoft.com/office/drawing/2014/main" id="{2796D91C-613D-B6D1-F94C-E88AFF335AB8}"/>
              </a:ext>
            </a:extLst>
          </p:cNvPr>
          <p:cNvSpPr/>
          <p:nvPr/>
        </p:nvSpPr>
        <p:spPr>
          <a:xfrm>
            <a:off x="4681427" y="2789068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7;p33">
            <a:extLst>
              <a:ext uri="{FF2B5EF4-FFF2-40B4-BE49-F238E27FC236}">
                <a16:creationId xmlns:a16="http://schemas.microsoft.com/office/drawing/2014/main" id="{830396DA-4410-FE99-EAD2-7B02F7E1E457}"/>
              </a:ext>
            </a:extLst>
          </p:cNvPr>
          <p:cNvSpPr txBox="1">
            <a:spLocks/>
          </p:cNvSpPr>
          <p:nvPr/>
        </p:nvSpPr>
        <p:spPr>
          <a:xfrm>
            <a:off x="5724908" y="2771202"/>
            <a:ext cx="327073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pl-PL" dirty="0"/>
              <a:t>Architecture Scope</a:t>
            </a:r>
          </a:p>
        </p:txBody>
      </p:sp>
      <p:sp>
        <p:nvSpPr>
          <p:cNvPr id="47" name="Google Shape;188;p33">
            <a:extLst>
              <a:ext uri="{FF2B5EF4-FFF2-40B4-BE49-F238E27FC236}">
                <a16:creationId xmlns:a16="http://schemas.microsoft.com/office/drawing/2014/main" id="{4E3E3255-8242-A0F2-2525-5C3019A22BFE}"/>
              </a:ext>
            </a:extLst>
          </p:cNvPr>
          <p:cNvSpPr txBox="1">
            <a:spLocks/>
          </p:cNvSpPr>
          <p:nvPr/>
        </p:nvSpPr>
        <p:spPr>
          <a:xfrm>
            <a:off x="5768755" y="3163080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l-PL"/>
              <a:t>Proposed AWS services</a:t>
            </a:r>
            <a:endParaRPr lang="pl-PL" dirty="0"/>
          </a:p>
        </p:txBody>
      </p:sp>
      <p:sp>
        <p:nvSpPr>
          <p:cNvPr id="48" name="Google Shape;195;p33">
            <a:extLst>
              <a:ext uri="{FF2B5EF4-FFF2-40B4-BE49-F238E27FC236}">
                <a16:creationId xmlns:a16="http://schemas.microsoft.com/office/drawing/2014/main" id="{08FB5546-297D-0E0D-B33C-60DFA3617E0C}"/>
              </a:ext>
            </a:extLst>
          </p:cNvPr>
          <p:cNvSpPr txBox="1">
            <a:spLocks/>
          </p:cNvSpPr>
          <p:nvPr/>
        </p:nvSpPr>
        <p:spPr>
          <a:xfrm>
            <a:off x="4760477" y="2907866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</a:t>
            </a:r>
            <a:r>
              <a:rPr lang="pl-PL" dirty="0">
                <a:solidFill>
                  <a:schemeClr val="dk1"/>
                </a:solidFill>
              </a:rPr>
              <a:t>4</a:t>
            </a:r>
            <a:endParaRPr lang="en" dirty="0">
              <a:solidFill>
                <a:schemeClr val="dk1"/>
              </a:solidFill>
            </a:endParaRPr>
          </a:p>
        </p:txBody>
      </p:sp>
      <p:cxnSp>
        <p:nvCxnSpPr>
          <p:cNvPr id="49" name="Google Shape;205;p33">
            <a:extLst>
              <a:ext uri="{FF2B5EF4-FFF2-40B4-BE49-F238E27FC236}">
                <a16:creationId xmlns:a16="http://schemas.microsoft.com/office/drawing/2014/main" id="{7FF1D430-B3B7-BF8B-4063-4214D027642A}"/>
              </a:ext>
            </a:extLst>
          </p:cNvPr>
          <p:cNvCxnSpPr/>
          <p:nvPr/>
        </p:nvCxnSpPr>
        <p:spPr>
          <a:xfrm flipH="1">
            <a:off x="4912672" y="2686303"/>
            <a:ext cx="1224900" cy="128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13;p33">
            <a:extLst>
              <a:ext uri="{FF2B5EF4-FFF2-40B4-BE49-F238E27FC236}">
                <a16:creationId xmlns:a16="http://schemas.microsoft.com/office/drawing/2014/main" id="{3308624E-97C2-99F9-3894-A7A09D9944E9}"/>
              </a:ext>
            </a:extLst>
          </p:cNvPr>
          <p:cNvSpPr/>
          <p:nvPr/>
        </p:nvSpPr>
        <p:spPr>
          <a:xfrm>
            <a:off x="6103666" y="2653159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1904137" y="4244114"/>
            <a:ext cx="5076525" cy="899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en-US" dirty="0"/>
              <a:t>Bros Coffee Shop is a chain of coffee shops located in New York City. It currently operates 3 coffee shops and employs 25 people. </a:t>
            </a:r>
            <a:endParaRPr dirty="0"/>
          </a:p>
        </p:txBody>
      </p:sp>
      <p:cxnSp>
        <p:nvCxnSpPr>
          <p:cNvPr id="223" name="Google Shape;223;p34"/>
          <p:cNvCxnSpPr>
            <a:cxnSpLocks/>
            <a:stCxn id="224" idx="3"/>
          </p:cNvCxnSpPr>
          <p:nvPr/>
        </p:nvCxnSpPr>
        <p:spPr>
          <a:xfrm flipH="1">
            <a:off x="6520698" y="550329"/>
            <a:ext cx="1846798" cy="2172913"/>
          </a:xfrm>
          <a:prstGeom prst="bentConnector4">
            <a:avLst>
              <a:gd name="adj1" fmla="val -12378"/>
              <a:gd name="adj2" fmla="val 596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 rot="16200000">
            <a:off x="1251356" y="-1204291"/>
            <a:ext cx="2617153" cy="5284590"/>
            <a:chOff x="4075731" y="1234875"/>
            <a:chExt cx="2617153" cy="5284590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cxnSpLocks/>
              <a:stCxn id="224" idx="0"/>
              <a:endCxn id="226" idx="6"/>
            </p:cNvCxnSpPr>
            <p:nvPr/>
          </p:nvCxnSpPr>
          <p:spPr>
            <a:xfrm flipH="1" flipV="1">
              <a:off x="4145632" y="1269826"/>
              <a:ext cx="2547252" cy="5249639"/>
            </a:xfrm>
            <a:prstGeom prst="bentConnector3">
              <a:avLst>
                <a:gd name="adj1" fmla="val -89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2036956" y="129429"/>
            <a:ext cx="63305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Bros Coffee Shop</a:t>
            </a:r>
            <a:endParaRPr dirty="0"/>
          </a:p>
        </p:txBody>
      </p:sp>
      <p:pic>
        <p:nvPicPr>
          <p:cNvPr id="1026" name="Picture 2" descr="Coffee Shop Equipment List: 12 Must-Have Items - Lightspeed">
            <a:extLst>
              <a:ext uri="{FF2B5EF4-FFF2-40B4-BE49-F238E27FC236}">
                <a16:creationId xmlns:a16="http://schemas.microsoft.com/office/drawing/2014/main" id="{2AE121D6-E31C-14B3-0599-EEACED86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29" y="942386"/>
            <a:ext cx="6330540" cy="33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2075746" y="214745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350807" y="862178"/>
            <a:ext cx="2760952" cy="406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Global Coffee Shop Market size was valued at US$ 192 Bn</a:t>
            </a:r>
            <a:r>
              <a:rPr lang="pl-PL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Coffee is the highest traded agricultural commodity across the globe</a:t>
            </a:r>
            <a:r>
              <a:rPr lang="pl-PL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I</a:t>
            </a:r>
            <a:r>
              <a:rPr lang="en-US" dirty="0"/>
              <a:t>n the US with a total number of coffee shops accounted 37,189 in 2020</a:t>
            </a:r>
            <a:r>
              <a:rPr lang="pl-PL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Coffee is the most preferable drink in the US and has the highest consumption after carbonates and bottled water </a:t>
            </a:r>
            <a:endParaRPr lang="pl-PL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3" name="Google Shape;223;p34"/>
          <p:cNvCxnSpPr>
            <a:cxnSpLocks/>
            <a:stCxn id="224" idx="3"/>
          </p:cNvCxnSpPr>
          <p:nvPr/>
        </p:nvCxnSpPr>
        <p:spPr>
          <a:xfrm flipH="1">
            <a:off x="6520698" y="550329"/>
            <a:ext cx="1846798" cy="2172913"/>
          </a:xfrm>
          <a:prstGeom prst="bentConnector3">
            <a:avLst>
              <a:gd name="adj1" fmla="val -123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06396" y="129429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Coffee Market</a:t>
            </a:r>
            <a:endParaRPr dirty="0"/>
          </a:p>
        </p:txBody>
      </p:sp>
      <p:pic>
        <p:nvPicPr>
          <p:cNvPr id="2050" name="Picture 2" descr="Global Coffee Shop Market: Industry Analysis and Forecast (2021-2027)">
            <a:extLst>
              <a:ext uri="{FF2B5EF4-FFF2-40B4-BE49-F238E27FC236}">
                <a16:creationId xmlns:a16="http://schemas.microsoft.com/office/drawing/2014/main" id="{9A4396A8-1272-843A-3AB7-14BA8720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35" y="971229"/>
            <a:ext cx="5086154" cy="39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6"/>
          <p:cNvGrpSpPr/>
          <p:nvPr/>
        </p:nvGrpSpPr>
        <p:grpSpPr>
          <a:xfrm>
            <a:off x="523935" y="489563"/>
            <a:ext cx="81342" cy="4406448"/>
            <a:chOff x="5816800" y="2085176"/>
            <a:chExt cx="69900" cy="3881149"/>
          </a:xfrm>
        </p:grpSpPr>
        <p:sp>
          <p:nvSpPr>
            <p:cNvPr id="700" name="Google Shape;700;p4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1" name="Google Shape;701;p46"/>
            <p:cNvCxnSpPr>
              <a:cxnSpLocks/>
              <a:stCxn id="700" idx="2"/>
              <a:endCxn id="671" idx="1"/>
            </p:cNvCxnSpPr>
            <p:nvPr/>
          </p:nvCxnSpPr>
          <p:spPr>
            <a:xfrm rot="10800000">
              <a:off x="5816800" y="2085176"/>
              <a:ext cx="10914" cy="3846199"/>
            </a:xfrm>
            <a:prstGeom prst="bentConnector3">
              <a:avLst>
                <a:gd name="adj1" fmla="val 180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4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HOBBIES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3" name="Graphic 12" descr="Man in business attire">
            <a:extLst>
              <a:ext uri="{FF2B5EF4-FFF2-40B4-BE49-F238E27FC236}">
                <a16:creationId xmlns:a16="http://schemas.microsoft.com/office/drawing/2014/main" id="{F6577B9E-3656-D8B7-974F-82A339B55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6396" y="3474882"/>
            <a:ext cx="1304925" cy="1762125"/>
          </a:xfrm>
          <a:prstGeom prst="rect">
            <a:avLst/>
          </a:prstGeom>
        </p:spPr>
      </p:pic>
      <p:pic>
        <p:nvPicPr>
          <p:cNvPr id="19" name="Graphic 18" descr="Crying woman holding a cup">
            <a:extLst>
              <a:ext uri="{FF2B5EF4-FFF2-40B4-BE49-F238E27FC236}">
                <a16:creationId xmlns:a16="http://schemas.microsoft.com/office/drawing/2014/main" id="{FD3CF1E7-D19A-EC29-0030-164393276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0857" y="3413454"/>
            <a:ext cx="1352550" cy="1847850"/>
          </a:xfrm>
          <a:prstGeom prst="rect">
            <a:avLst/>
          </a:prstGeom>
        </p:spPr>
      </p:pic>
      <p:grpSp>
        <p:nvGrpSpPr>
          <p:cNvPr id="28" name="Google Shape;699;p46">
            <a:extLst>
              <a:ext uri="{FF2B5EF4-FFF2-40B4-BE49-F238E27FC236}">
                <a16:creationId xmlns:a16="http://schemas.microsoft.com/office/drawing/2014/main" id="{D109F513-B955-48E6-63E6-62D0DD768DF5}"/>
              </a:ext>
            </a:extLst>
          </p:cNvPr>
          <p:cNvGrpSpPr/>
          <p:nvPr/>
        </p:nvGrpSpPr>
        <p:grpSpPr>
          <a:xfrm rot="10800000">
            <a:off x="8438579" y="368526"/>
            <a:ext cx="81342" cy="4406448"/>
            <a:chOff x="5816800" y="2085176"/>
            <a:chExt cx="69900" cy="3881149"/>
          </a:xfrm>
        </p:grpSpPr>
        <p:sp>
          <p:nvSpPr>
            <p:cNvPr id="29" name="Google Shape;700;p46">
              <a:extLst>
                <a:ext uri="{FF2B5EF4-FFF2-40B4-BE49-F238E27FC236}">
                  <a16:creationId xmlns:a16="http://schemas.microsoft.com/office/drawing/2014/main" id="{435F1123-8D59-8F31-EC9A-F060E90A4BB7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701;p46">
              <a:extLst>
                <a:ext uri="{FF2B5EF4-FFF2-40B4-BE49-F238E27FC236}">
                  <a16:creationId xmlns:a16="http://schemas.microsoft.com/office/drawing/2014/main" id="{A0EF810A-B80E-3198-6876-5A7108B7ECC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10800000">
              <a:off x="5816800" y="2085176"/>
              <a:ext cx="10914" cy="3846199"/>
            </a:xfrm>
            <a:prstGeom prst="bentConnector3">
              <a:avLst>
                <a:gd name="adj1" fmla="val 180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46"/>
          <p:cNvSpPr/>
          <p:nvPr/>
        </p:nvSpPr>
        <p:spPr>
          <a:xfrm>
            <a:off x="523908" y="161369"/>
            <a:ext cx="7991400" cy="656387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1" dirty="0">
                <a:solidFill>
                  <a:schemeClr val="tx1"/>
                </a:solidFill>
                <a:latin typeface="Fugaz One" panose="020B0604020202020204" charset="0"/>
                <a:cs typeface="Times New Roman" panose="02020603050405020304" pitchFamily="18" charset="0"/>
              </a:rPr>
              <a:t>User Stories</a:t>
            </a:r>
          </a:p>
        </p:txBody>
      </p:sp>
      <p:pic>
        <p:nvPicPr>
          <p:cNvPr id="34" name="Graphic 33" descr="Man riding a scooter">
            <a:extLst>
              <a:ext uri="{FF2B5EF4-FFF2-40B4-BE49-F238E27FC236}">
                <a16:creationId xmlns:a16="http://schemas.microsoft.com/office/drawing/2014/main" id="{4D2B3887-EAC4-42EA-9F74-12CC8BCBC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769" y="1179205"/>
            <a:ext cx="1304926" cy="3572846"/>
          </a:xfrm>
          <a:prstGeom prst="rect">
            <a:avLst/>
          </a:prstGeom>
        </p:spPr>
      </p:pic>
      <p:grpSp>
        <p:nvGrpSpPr>
          <p:cNvPr id="39" name="Graphic 37" descr="Woman with ribbon on hair">
            <a:extLst>
              <a:ext uri="{FF2B5EF4-FFF2-40B4-BE49-F238E27FC236}">
                <a16:creationId xmlns:a16="http://schemas.microsoft.com/office/drawing/2014/main" id="{47E24FDB-6F2E-9EE4-54C2-76DBDA387797}"/>
              </a:ext>
            </a:extLst>
          </p:cNvPr>
          <p:cNvGrpSpPr/>
          <p:nvPr/>
        </p:nvGrpSpPr>
        <p:grpSpPr>
          <a:xfrm flipH="1">
            <a:off x="6399003" y="945919"/>
            <a:ext cx="2024997" cy="3910411"/>
            <a:chOff x="6539834" y="712815"/>
            <a:chExt cx="2024997" cy="3910411"/>
          </a:xfrm>
        </p:grpSpPr>
        <p:grpSp>
          <p:nvGrpSpPr>
            <p:cNvPr id="40" name="Graphic 37" descr="Woman with ribbon on hair">
              <a:extLst>
                <a:ext uri="{FF2B5EF4-FFF2-40B4-BE49-F238E27FC236}">
                  <a16:creationId xmlns:a16="http://schemas.microsoft.com/office/drawing/2014/main" id="{14300DA8-FD7C-261F-E3BC-54B2F68D1E6B}"/>
                </a:ext>
              </a:extLst>
            </p:cNvPr>
            <p:cNvGrpSpPr/>
            <p:nvPr/>
          </p:nvGrpSpPr>
          <p:grpSpPr>
            <a:xfrm>
              <a:off x="6539834" y="1318463"/>
              <a:ext cx="2024997" cy="3304763"/>
              <a:chOff x="6539834" y="1318463"/>
              <a:chExt cx="2024997" cy="330476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E3F72BA-BCF3-254D-A5FA-4E0813B1F0DB}"/>
                  </a:ext>
                </a:extLst>
              </p:cNvPr>
              <p:cNvSpPr/>
              <p:nvPr/>
            </p:nvSpPr>
            <p:spPr>
              <a:xfrm>
                <a:off x="6548522" y="1318463"/>
                <a:ext cx="2009417" cy="3294889"/>
              </a:xfrm>
              <a:custGeom>
                <a:avLst/>
                <a:gdLst>
                  <a:gd name="connsiteX0" fmla="*/ 220381 w 2009417"/>
                  <a:gd name="connsiteY0" fmla="*/ 2522644 h 3294889"/>
                  <a:gd name="connsiteX1" fmla="*/ 172880 w 2009417"/>
                  <a:gd name="connsiteY1" fmla="*/ 2582656 h 3294889"/>
                  <a:gd name="connsiteX2" fmla="*/ 126882 w 2009417"/>
                  <a:gd name="connsiteY2" fmla="*/ 2626668 h 3294889"/>
                  <a:gd name="connsiteX3" fmla="*/ 29598 w 2009417"/>
                  <a:gd name="connsiteY3" fmla="*/ 2660290 h 3294889"/>
                  <a:gd name="connsiteX4" fmla="*/ 3572 w 2009417"/>
                  <a:gd name="connsiteY4" fmla="*/ 2692758 h 3294889"/>
                  <a:gd name="connsiteX5" fmla="*/ 3114 w 2009417"/>
                  <a:gd name="connsiteY5" fmla="*/ 2732356 h 3294889"/>
                  <a:gd name="connsiteX6" fmla="*/ 48951 w 2009417"/>
                  <a:gd name="connsiteY6" fmla="*/ 2867830 h 3294889"/>
                  <a:gd name="connsiteX7" fmla="*/ 82565 w 2009417"/>
                  <a:gd name="connsiteY7" fmla="*/ 3029786 h 3294889"/>
                  <a:gd name="connsiteX8" fmla="*/ 205017 w 2009417"/>
                  <a:gd name="connsiteY8" fmla="*/ 3119143 h 3294889"/>
                  <a:gd name="connsiteX9" fmla="*/ 240456 w 2009417"/>
                  <a:gd name="connsiteY9" fmla="*/ 3117844 h 3294889"/>
                  <a:gd name="connsiteX10" fmla="*/ 267788 w 2009417"/>
                  <a:gd name="connsiteY10" fmla="*/ 3095902 h 3294889"/>
                  <a:gd name="connsiteX11" fmla="*/ 284841 w 2009417"/>
                  <a:gd name="connsiteY11" fmla="*/ 3030228 h 3294889"/>
                  <a:gd name="connsiteX12" fmla="*/ 284119 w 2009417"/>
                  <a:gd name="connsiteY12" fmla="*/ 3028233 h 3294889"/>
                  <a:gd name="connsiteX13" fmla="*/ 258264 w 2009417"/>
                  <a:gd name="connsiteY13" fmla="*/ 2849427 h 3294889"/>
                  <a:gd name="connsiteX14" fmla="*/ 279739 w 2009417"/>
                  <a:gd name="connsiteY14" fmla="*/ 2703394 h 3294889"/>
                  <a:gd name="connsiteX15" fmla="*/ 338988 w 2009417"/>
                  <a:gd name="connsiteY15" fmla="*/ 2632287 h 3294889"/>
                  <a:gd name="connsiteX16" fmla="*/ 388967 w 2009417"/>
                  <a:gd name="connsiteY16" fmla="*/ 2633892 h 3294889"/>
                  <a:gd name="connsiteX17" fmla="*/ 713220 w 2009417"/>
                  <a:gd name="connsiteY17" fmla="*/ 2250518 h 3294889"/>
                  <a:gd name="connsiteX18" fmla="*/ 780150 w 2009417"/>
                  <a:gd name="connsiteY18" fmla="*/ 2157859 h 3294889"/>
                  <a:gd name="connsiteX19" fmla="*/ 796091 w 2009417"/>
                  <a:gd name="connsiteY19" fmla="*/ 2112795 h 3294889"/>
                  <a:gd name="connsiteX20" fmla="*/ 827922 w 2009417"/>
                  <a:gd name="connsiteY20" fmla="*/ 2158632 h 3294889"/>
                  <a:gd name="connsiteX21" fmla="*/ 803145 w 2009417"/>
                  <a:gd name="connsiteY21" fmla="*/ 2285608 h 3294889"/>
                  <a:gd name="connsiteX22" fmla="*/ 794699 w 2009417"/>
                  <a:gd name="connsiteY22" fmla="*/ 2423212 h 3294889"/>
                  <a:gd name="connsiteX23" fmla="*/ 801184 w 2009417"/>
                  <a:gd name="connsiteY23" fmla="*/ 2785069 h 3294889"/>
                  <a:gd name="connsiteX24" fmla="*/ 889038 w 2009417"/>
                  <a:gd name="connsiteY24" fmla="*/ 2832179 h 3294889"/>
                  <a:gd name="connsiteX25" fmla="*/ 899479 w 2009417"/>
                  <a:gd name="connsiteY25" fmla="*/ 2908573 h 3294889"/>
                  <a:gd name="connsiteX26" fmla="*/ 887765 w 2009417"/>
                  <a:gd name="connsiteY26" fmla="*/ 2988788 h 3294889"/>
                  <a:gd name="connsiteX27" fmla="*/ 867300 w 2009417"/>
                  <a:gd name="connsiteY27" fmla="*/ 3132393 h 3294889"/>
                  <a:gd name="connsiteX28" fmla="*/ 1267718 w 2009417"/>
                  <a:gd name="connsiteY28" fmla="*/ 3288298 h 3294889"/>
                  <a:gd name="connsiteX29" fmla="*/ 1280103 w 2009417"/>
                  <a:gd name="connsiteY29" fmla="*/ 3286023 h 3294889"/>
                  <a:gd name="connsiteX30" fmla="*/ 1316085 w 2009417"/>
                  <a:gd name="connsiteY30" fmla="*/ 3187669 h 3294889"/>
                  <a:gd name="connsiteX31" fmla="*/ 1243102 w 2009417"/>
                  <a:gd name="connsiteY31" fmla="*/ 3137613 h 3294889"/>
                  <a:gd name="connsiteX32" fmla="*/ 1090211 w 2009417"/>
                  <a:gd name="connsiteY32" fmla="*/ 2984968 h 3294889"/>
                  <a:gd name="connsiteX33" fmla="*/ 1041828 w 2009417"/>
                  <a:gd name="connsiteY33" fmla="*/ 2904753 h 3294889"/>
                  <a:gd name="connsiteX34" fmla="*/ 1030292 w 2009417"/>
                  <a:gd name="connsiteY34" fmla="*/ 2828452 h 3294889"/>
                  <a:gd name="connsiteX35" fmla="*/ 1040300 w 2009417"/>
                  <a:gd name="connsiteY35" fmla="*/ 2821500 h 3294889"/>
                  <a:gd name="connsiteX36" fmla="*/ 1051156 w 2009417"/>
                  <a:gd name="connsiteY36" fmla="*/ 2469193 h 3294889"/>
                  <a:gd name="connsiteX37" fmla="*/ 1097825 w 2009417"/>
                  <a:gd name="connsiteY37" fmla="*/ 2160389 h 3294889"/>
                  <a:gd name="connsiteX38" fmla="*/ 1110974 w 2009417"/>
                  <a:gd name="connsiteY38" fmla="*/ 2016427 h 3294889"/>
                  <a:gd name="connsiteX39" fmla="*/ 1098962 w 2009417"/>
                  <a:gd name="connsiteY39" fmla="*/ 1845397 h 3294889"/>
                  <a:gd name="connsiteX40" fmla="*/ 1051122 w 2009417"/>
                  <a:gd name="connsiteY40" fmla="*/ 1630277 h 3294889"/>
                  <a:gd name="connsiteX41" fmla="*/ 1102978 w 2009417"/>
                  <a:gd name="connsiteY41" fmla="*/ 1496391 h 3294889"/>
                  <a:gd name="connsiteX42" fmla="*/ 1164093 w 2009417"/>
                  <a:gd name="connsiteY42" fmla="*/ 1088265 h 3294889"/>
                  <a:gd name="connsiteX43" fmla="*/ 1145122 w 2009417"/>
                  <a:gd name="connsiteY43" fmla="*/ 894206 h 3294889"/>
                  <a:gd name="connsiteX44" fmla="*/ 1127653 w 2009417"/>
                  <a:gd name="connsiteY44" fmla="*/ 809900 h 3294889"/>
                  <a:gd name="connsiteX45" fmla="*/ 1119623 w 2009417"/>
                  <a:gd name="connsiteY45" fmla="*/ 711215 h 3294889"/>
                  <a:gd name="connsiteX46" fmla="*/ 1393252 w 2009417"/>
                  <a:gd name="connsiteY46" fmla="*/ 966883 h 3294889"/>
                  <a:gd name="connsiteX47" fmla="*/ 1732699 w 2009417"/>
                  <a:gd name="connsiteY47" fmla="*/ 1090150 h 3294889"/>
                  <a:gd name="connsiteX48" fmla="*/ 1798526 w 2009417"/>
                  <a:gd name="connsiteY48" fmla="*/ 1146945 h 3294889"/>
                  <a:gd name="connsiteX49" fmla="*/ 1865626 w 2009417"/>
                  <a:gd name="connsiteY49" fmla="*/ 1154050 h 3294889"/>
                  <a:gd name="connsiteX50" fmla="*/ 1901234 w 2009417"/>
                  <a:gd name="connsiteY50" fmla="*/ 1217746 h 3294889"/>
                  <a:gd name="connsiteX51" fmla="*/ 1928372 w 2009417"/>
                  <a:gd name="connsiteY51" fmla="*/ 1242379 h 3294889"/>
                  <a:gd name="connsiteX52" fmla="*/ 1950933 w 2009417"/>
                  <a:gd name="connsiteY52" fmla="*/ 1266095 h 3294889"/>
                  <a:gd name="connsiteX53" fmla="*/ 1956960 w 2009417"/>
                  <a:gd name="connsiteY53" fmla="*/ 1228747 h 3294889"/>
                  <a:gd name="connsiteX54" fmla="*/ 1990744 w 2009417"/>
                  <a:gd name="connsiteY54" fmla="*/ 1277300 h 3294889"/>
                  <a:gd name="connsiteX55" fmla="*/ 1991253 w 2009417"/>
                  <a:gd name="connsiteY55" fmla="*/ 1240970 h 3294889"/>
                  <a:gd name="connsiteX56" fmla="*/ 2009418 w 2009417"/>
                  <a:gd name="connsiteY56" fmla="*/ 1231633 h 3294889"/>
                  <a:gd name="connsiteX57" fmla="*/ 1965143 w 2009417"/>
                  <a:gd name="connsiteY57" fmla="*/ 1126403 h 3294889"/>
                  <a:gd name="connsiteX58" fmla="*/ 1868325 w 2009417"/>
                  <a:gd name="connsiteY58" fmla="*/ 1067104 h 3294889"/>
                  <a:gd name="connsiteX59" fmla="*/ 1735195 w 2009417"/>
                  <a:gd name="connsiteY59" fmla="*/ 995989 h 3294889"/>
                  <a:gd name="connsiteX60" fmla="*/ 1580419 w 2009417"/>
                  <a:gd name="connsiteY60" fmla="*/ 900674 h 3294889"/>
                  <a:gd name="connsiteX61" fmla="*/ 1298242 w 2009417"/>
                  <a:gd name="connsiteY61" fmla="*/ 645651 h 3294889"/>
                  <a:gd name="connsiteX62" fmla="*/ 1253195 w 2009417"/>
                  <a:gd name="connsiteY62" fmla="*/ 572177 h 3294889"/>
                  <a:gd name="connsiteX63" fmla="*/ 1294363 w 2009417"/>
                  <a:gd name="connsiteY63" fmla="*/ 555285 h 3294889"/>
                  <a:gd name="connsiteX64" fmla="*/ 1257015 w 2009417"/>
                  <a:gd name="connsiteY64" fmla="*/ 517427 h 3294889"/>
                  <a:gd name="connsiteX65" fmla="*/ 1199719 w 2009417"/>
                  <a:gd name="connsiteY65" fmla="*/ 406655 h 3294889"/>
                  <a:gd name="connsiteX66" fmla="*/ 1068574 w 2009417"/>
                  <a:gd name="connsiteY66" fmla="*/ 236040 h 3294889"/>
                  <a:gd name="connsiteX67" fmla="*/ 884573 w 2009417"/>
                  <a:gd name="connsiteY67" fmla="*/ 158202 h 3294889"/>
                  <a:gd name="connsiteX68" fmla="*/ 883309 w 2009417"/>
                  <a:gd name="connsiteY68" fmla="*/ 110150 h 3294889"/>
                  <a:gd name="connsiteX69" fmla="*/ 659158 w 2009417"/>
                  <a:gd name="connsiteY69" fmla="*/ 2781 h 3294889"/>
                  <a:gd name="connsiteX70" fmla="*/ 658063 w 2009417"/>
                  <a:gd name="connsiteY70" fmla="*/ 4224 h 3294889"/>
                  <a:gd name="connsiteX71" fmla="*/ 638489 w 2009417"/>
                  <a:gd name="connsiteY71" fmla="*/ 137380 h 3294889"/>
                  <a:gd name="connsiteX72" fmla="*/ 379927 w 2009417"/>
                  <a:gd name="connsiteY72" fmla="*/ 249129 h 3294889"/>
                  <a:gd name="connsiteX73" fmla="*/ 274366 w 2009417"/>
                  <a:gd name="connsiteY73" fmla="*/ 466276 h 3294889"/>
                  <a:gd name="connsiteX74" fmla="*/ 278152 w 2009417"/>
                  <a:gd name="connsiteY74" fmla="*/ 479696 h 3294889"/>
                  <a:gd name="connsiteX75" fmla="*/ 309279 w 2009417"/>
                  <a:gd name="connsiteY75" fmla="*/ 499398 h 3294889"/>
                  <a:gd name="connsiteX76" fmla="*/ 267720 w 2009417"/>
                  <a:gd name="connsiteY76" fmla="*/ 681939 h 3294889"/>
                  <a:gd name="connsiteX77" fmla="*/ 116195 w 2009417"/>
                  <a:gd name="connsiteY77" fmla="*/ 1201168 h 3294889"/>
                  <a:gd name="connsiteX78" fmla="*/ 44894 w 2009417"/>
                  <a:gd name="connsiteY78" fmla="*/ 1445631 h 3294889"/>
                  <a:gd name="connsiteX79" fmla="*/ 88023 w 2009417"/>
                  <a:gd name="connsiteY79" fmla="*/ 1704856 h 3294889"/>
                  <a:gd name="connsiteX80" fmla="*/ 103174 w 2009417"/>
                  <a:gd name="connsiteY80" fmla="*/ 1695790 h 3294889"/>
                  <a:gd name="connsiteX81" fmla="*/ 94796 w 2009417"/>
                  <a:gd name="connsiteY81" fmla="*/ 1635005 h 3294889"/>
                  <a:gd name="connsiteX82" fmla="*/ 108378 w 2009417"/>
                  <a:gd name="connsiteY82" fmla="*/ 1555555 h 3294889"/>
                  <a:gd name="connsiteX83" fmla="*/ 122553 w 2009417"/>
                  <a:gd name="connsiteY83" fmla="*/ 1538578 h 3294889"/>
                  <a:gd name="connsiteX84" fmla="*/ 130447 w 2009417"/>
                  <a:gd name="connsiteY84" fmla="*/ 1642449 h 3294889"/>
                  <a:gd name="connsiteX85" fmla="*/ 145972 w 2009417"/>
                  <a:gd name="connsiteY85" fmla="*/ 1641227 h 3294889"/>
                  <a:gd name="connsiteX86" fmla="*/ 170936 w 2009417"/>
                  <a:gd name="connsiteY86" fmla="*/ 1553849 h 3294889"/>
                  <a:gd name="connsiteX87" fmla="*/ 180851 w 2009417"/>
                  <a:gd name="connsiteY87" fmla="*/ 1519963 h 3294889"/>
                  <a:gd name="connsiteX88" fmla="*/ 185706 w 2009417"/>
                  <a:gd name="connsiteY88" fmla="*/ 1478906 h 3294889"/>
                  <a:gd name="connsiteX89" fmla="*/ 164740 w 2009417"/>
                  <a:gd name="connsiteY89" fmla="*/ 1429580 h 3294889"/>
                  <a:gd name="connsiteX90" fmla="*/ 167117 w 2009417"/>
                  <a:gd name="connsiteY90" fmla="*/ 1409972 h 3294889"/>
                  <a:gd name="connsiteX91" fmla="*/ 187539 w 2009417"/>
                  <a:gd name="connsiteY91" fmla="*/ 1324766 h 3294889"/>
                  <a:gd name="connsiteX92" fmla="*/ 253663 w 2009417"/>
                  <a:gd name="connsiteY92" fmla="*/ 1171086 h 3294889"/>
                  <a:gd name="connsiteX93" fmla="*/ 337723 w 2009417"/>
                  <a:gd name="connsiteY93" fmla="*/ 1015266 h 3294889"/>
                  <a:gd name="connsiteX94" fmla="*/ 359368 w 2009417"/>
                  <a:gd name="connsiteY94" fmla="*/ 945237 h 3294889"/>
                  <a:gd name="connsiteX95" fmla="*/ 412844 w 2009417"/>
                  <a:gd name="connsiteY95" fmla="*/ 723693 h 3294889"/>
                  <a:gd name="connsiteX96" fmla="*/ 468867 w 2009417"/>
                  <a:gd name="connsiteY96" fmla="*/ 598915 h 3294889"/>
                  <a:gd name="connsiteX97" fmla="*/ 475488 w 2009417"/>
                  <a:gd name="connsiteY97" fmla="*/ 602624 h 3294889"/>
                  <a:gd name="connsiteX98" fmla="*/ 527437 w 2009417"/>
                  <a:gd name="connsiteY98" fmla="*/ 830645 h 3294889"/>
                  <a:gd name="connsiteX99" fmla="*/ 447222 w 2009417"/>
                  <a:gd name="connsiteY99" fmla="*/ 1113306 h 3294889"/>
                  <a:gd name="connsiteX100" fmla="*/ 538896 w 2009417"/>
                  <a:gd name="connsiteY100" fmla="*/ 1544936 h 3294889"/>
                  <a:gd name="connsiteX101" fmla="*/ 624203 w 2009417"/>
                  <a:gd name="connsiteY101" fmla="*/ 1783033 h 3294889"/>
                  <a:gd name="connsiteX102" fmla="*/ 591099 w 2009417"/>
                  <a:gd name="connsiteY102" fmla="*/ 1933276 h 3294889"/>
                  <a:gd name="connsiteX103" fmla="*/ 489239 w 2009417"/>
                  <a:gd name="connsiteY103" fmla="*/ 2094978 h 3294889"/>
                  <a:gd name="connsiteX104" fmla="*/ 242230 w 2009417"/>
                  <a:gd name="connsiteY104" fmla="*/ 2415836 h 3294889"/>
                  <a:gd name="connsiteX105" fmla="*/ 220381 w 2009417"/>
                  <a:gd name="connsiteY105" fmla="*/ 2522644 h 329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009417" h="3294889">
                    <a:moveTo>
                      <a:pt x="220381" y="2522644"/>
                    </a:moveTo>
                    <a:lnTo>
                      <a:pt x="172880" y="2582656"/>
                    </a:lnTo>
                    <a:lnTo>
                      <a:pt x="126882" y="2626668"/>
                    </a:lnTo>
                    <a:cubicBezTo>
                      <a:pt x="126882" y="2626668"/>
                      <a:pt x="80527" y="2623366"/>
                      <a:pt x="29598" y="2660290"/>
                    </a:cubicBezTo>
                    <a:lnTo>
                      <a:pt x="3572" y="2692758"/>
                    </a:lnTo>
                    <a:cubicBezTo>
                      <a:pt x="-2191" y="2701518"/>
                      <a:pt x="50" y="2722331"/>
                      <a:pt x="3114" y="2732356"/>
                    </a:cubicBezTo>
                    <a:lnTo>
                      <a:pt x="48951" y="2867830"/>
                    </a:lnTo>
                    <a:cubicBezTo>
                      <a:pt x="48951" y="2867830"/>
                      <a:pt x="66267" y="3006358"/>
                      <a:pt x="82565" y="3029786"/>
                    </a:cubicBezTo>
                    <a:cubicBezTo>
                      <a:pt x="111450" y="3071311"/>
                      <a:pt x="152848" y="3099051"/>
                      <a:pt x="205017" y="3119143"/>
                    </a:cubicBezTo>
                    <a:cubicBezTo>
                      <a:pt x="216137" y="3123421"/>
                      <a:pt x="230295" y="3124066"/>
                      <a:pt x="240456" y="3117844"/>
                    </a:cubicBezTo>
                    <a:lnTo>
                      <a:pt x="267788" y="3095902"/>
                    </a:lnTo>
                    <a:cubicBezTo>
                      <a:pt x="284416" y="3082295"/>
                      <a:pt x="291759" y="3050566"/>
                      <a:pt x="284841" y="3030228"/>
                    </a:cubicBezTo>
                    <a:cubicBezTo>
                      <a:pt x="284612" y="3029566"/>
                      <a:pt x="284374" y="3028903"/>
                      <a:pt x="284119" y="3028233"/>
                    </a:cubicBezTo>
                    <a:cubicBezTo>
                      <a:pt x="262508" y="2971056"/>
                      <a:pt x="262406" y="2909864"/>
                      <a:pt x="258264" y="2849427"/>
                    </a:cubicBezTo>
                    <a:cubicBezTo>
                      <a:pt x="254767" y="2798463"/>
                      <a:pt x="258315" y="2749766"/>
                      <a:pt x="279739" y="2703394"/>
                    </a:cubicBezTo>
                    <a:cubicBezTo>
                      <a:pt x="292684" y="2675383"/>
                      <a:pt x="315586" y="2646132"/>
                      <a:pt x="338988" y="2632287"/>
                    </a:cubicBezTo>
                    <a:cubicBezTo>
                      <a:pt x="338988" y="2632287"/>
                      <a:pt x="377177" y="2643866"/>
                      <a:pt x="388967" y="2633892"/>
                    </a:cubicBezTo>
                    <a:cubicBezTo>
                      <a:pt x="415722" y="2611271"/>
                      <a:pt x="625765" y="2354508"/>
                      <a:pt x="713220" y="2250518"/>
                    </a:cubicBezTo>
                    <a:cubicBezTo>
                      <a:pt x="740323" y="2218296"/>
                      <a:pt x="762198" y="2195946"/>
                      <a:pt x="780150" y="2157859"/>
                    </a:cubicBezTo>
                    <a:lnTo>
                      <a:pt x="796091" y="2112795"/>
                    </a:lnTo>
                    <a:lnTo>
                      <a:pt x="827922" y="2158632"/>
                    </a:lnTo>
                    <a:lnTo>
                      <a:pt x="803145" y="2285608"/>
                    </a:lnTo>
                    <a:cubicBezTo>
                      <a:pt x="795854" y="2328016"/>
                      <a:pt x="793927" y="2380185"/>
                      <a:pt x="794699" y="2423212"/>
                    </a:cubicBezTo>
                    <a:cubicBezTo>
                      <a:pt x="794699" y="2423212"/>
                      <a:pt x="798638" y="2762405"/>
                      <a:pt x="801184" y="2785069"/>
                    </a:cubicBezTo>
                    <a:cubicBezTo>
                      <a:pt x="803731" y="2807732"/>
                      <a:pt x="889038" y="2832179"/>
                      <a:pt x="889038" y="2832179"/>
                    </a:cubicBezTo>
                    <a:lnTo>
                      <a:pt x="899479" y="2908573"/>
                    </a:lnTo>
                    <a:lnTo>
                      <a:pt x="887765" y="2988788"/>
                    </a:lnTo>
                    <a:cubicBezTo>
                      <a:pt x="887765" y="2988788"/>
                      <a:pt x="831386" y="3023590"/>
                      <a:pt x="867300" y="3132393"/>
                    </a:cubicBezTo>
                    <a:cubicBezTo>
                      <a:pt x="867300" y="3132393"/>
                      <a:pt x="1051886" y="3333387"/>
                      <a:pt x="1267718" y="3288298"/>
                    </a:cubicBezTo>
                    <a:cubicBezTo>
                      <a:pt x="1271827" y="3287440"/>
                      <a:pt x="1275961" y="3286685"/>
                      <a:pt x="1280103" y="3286023"/>
                    </a:cubicBezTo>
                    <a:cubicBezTo>
                      <a:pt x="1299023" y="3282958"/>
                      <a:pt x="1370775" y="3259785"/>
                      <a:pt x="1316085" y="3187669"/>
                    </a:cubicBezTo>
                    <a:cubicBezTo>
                      <a:pt x="1316085" y="3187669"/>
                      <a:pt x="1291486" y="3161805"/>
                      <a:pt x="1243102" y="3137613"/>
                    </a:cubicBezTo>
                    <a:cubicBezTo>
                      <a:pt x="1194719" y="3113421"/>
                      <a:pt x="1090211" y="2984968"/>
                      <a:pt x="1090211" y="2984968"/>
                    </a:cubicBezTo>
                    <a:cubicBezTo>
                      <a:pt x="1090211" y="2984968"/>
                      <a:pt x="1052778" y="2932510"/>
                      <a:pt x="1041828" y="2904753"/>
                    </a:cubicBezTo>
                    <a:cubicBezTo>
                      <a:pt x="1030878" y="2876997"/>
                      <a:pt x="1030292" y="2828452"/>
                      <a:pt x="1030292" y="2828452"/>
                    </a:cubicBezTo>
                    <a:lnTo>
                      <a:pt x="1040300" y="2821500"/>
                    </a:lnTo>
                    <a:lnTo>
                      <a:pt x="1051156" y="2469193"/>
                    </a:lnTo>
                    <a:lnTo>
                      <a:pt x="1097825" y="2160389"/>
                    </a:lnTo>
                    <a:lnTo>
                      <a:pt x="1110974" y="2016427"/>
                    </a:lnTo>
                    <a:cubicBezTo>
                      <a:pt x="1114471" y="1979579"/>
                      <a:pt x="1105923" y="1881743"/>
                      <a:pt x="1098962" y="1845397"/>
                    </a:cubicBezTo>
                    <a:lnTo>
                      <a:pt x="1051122" y="1630277"/>
                    </a:lnTo>
                    <a:lnTo>
                      <a:pt x="1102978" y="1496391"/>
                    </a:lnTo>
                    <a:cubicBezTo>
                      <a:pt x="1156445" y="1318621"/>
                      <a:pt x="1165952" y="1170619"/>
                      <a:pt x="1164093" y="1088265"/>
                    </a:cubicBezTo>
                    <a:cubicBezTo>
                      <a:pt x="1162319" y="1009791"/>
                      <a:pt x="1146157" y="899248"/>
                      <a:pt x="1145122" y="894206"/>
                    </a:cubicBezTo>
                    <a:lnTo>
                      <a:pt x="1127653" y="809900"/>
                    </a:lnTo>
                    <a:lnTo>
                      <a:pt x="1119623" y="711215"/>
                    </a:lnTo>
                    <a:cubicBezTo>
                      <a:pt x="1119623" y="711215"/>
                      <a:pt x="1209667" y="870082"/>
                      <a:pt x="1393252" y="966883"/>
                    </a:cubicBezTo>
                    <a:cubicBezTo>
                      <a:pt x="1564699" y="1057283"/>
                      <a:pt x="1732699" y="1090150"/>
                      <a:pt x="1732699" y="1090150"/>
                    </a:cubicBezTo>
                    <a:cubicBezTo>
                      <a:pt x="1732699" y="1090150"/>
                      <a:pt x="1738845" y="1132965"/>
                      <a:pt x="1798526" y="1146945"/>
                    </a:cubicBezTo>
                    <a:lnTo>
                      <a:pt x="1865626" y="1154050"/>
                    </a:lnTo>
                    <a:cubicBezTo>
                      <a:pt x="1865626" y="1154050"/>
                      <a:pt x="1898688" y="1178275"/>
                      <a:pt x="1901234" y="1217746"/>
                    </a:cubicBezTo>
                    <a:cubicBezTo>
                      <a:pt x="1901234" y="1217746"/>
                      <a:pt x="1897712" y="1293767"/>
                      <a:pt x="1928372" y="1242379"/>
                    </a:cubicBezTo>
                    <a:cubicBezTo>
                      <a:pt x="1928372" y="1242379"/>
                      <a:pt x="1939703" y="1271681"/>
                      <a:pt x="1950933" y="1266095"/>
                    </a:cubicBezTo>
                    <a:cubicBezTo>
                      <a:pt x="1959159" y="1262004"/>
                      <a:pt x="1956960" y="1228747"/>
                      <a:pt x="1956960" y="1228747"/>
                    </a:cubicBezTo>
                    <a:cubicBezTo>
                      <a:pt x="1956960" y="1228747"/>
                      <a:pt x="1979284" y="1283666"/>
                      <a:pt x="1990744" y="1277300"/>
                    </a:cubicBezTo>
                    <a:cubicBezTo>
                      <a:pt x="2002203" y="1270934"/>
                      <a:pt x="1991253" y="1240970"/>
                      <a:pt x="1991253" y="1240970"/>
                    </a:cubicBezTo>
                    <a:cubicBezTo>
                      <a:pt x="1991253" y="1240970"/>
                      <a:pt x="2009418" y="1253278"/>
                      <a:pt x="2009418" y="1231633"/>
                    </a:cubicBezTo>
                    <a:cubicBezTo>
                      <a:pt x="2009418" y="1209988"/>
                      <a:pt x="2001312" y="1157199"/>
                      <a:pt x="1965143" y="1126403"/>
                    </a:cubicBezTo>
                    <a:cubicBezTo>
                      <a:pt x="1946732" y="1110725"/>
                      <a:pt x="1908068" y="1084641"/>
                      <a:pt x="1868325" y="1067104"/>
                    </a:cubicBezTo>
                    <a:cubicBezTo>
                      <a:pt x="1864149" y="1065262"/>
                      <a:pt x="1739142" y="998281"/>
                      <a:pt x="1735195" y="995989"/>
                    </a:cubicBezTo>
                    <a:lnTo>
                      <a:pt x="1580419" y="900674"/>
                    </a:lnTo>
                    <a:cubicBezTo>
                      <a:pt x="1580419" y="900674"/>
                      <a:pt x="1402182" y="795317"/>
                      <a:pt x="1298242" y="645651"/>
                    </a:cubicBezTo>
                    <a:lnTo>
                      <a:pt x="1253195" y="572177"/>
                    </a:lnTo>
                    <a:cubicBezTo>
                      <a:pt x="1253195" y="572177"/>
                      <a:pt x="1292521" y="562738"/>
                      <a:pt x="1294363" y="555285"/>
                    </a:cubicBezTo>
                    <a:cubicBezTo>
                      <a:pt x="1296205" y="547832"/>
                      <a:pt x="1257015" y="517427"/>
                      <a:pt x="1257015" y="517427"/>
                    </a:cubicBezTo>
                    <a:cubicBezTo>
                      <a:pt x="1257015" y="517427"/>
                      <a:pt x="1221364" y="456311"/>
                      <a:pt x="1199719" y="406655"/>
                    </a:cubicBezTo>
                    <a:cubicBezTo>
                      <a:pt x="1178074" y="356998"/>
                      <a:pt x="1138603" y="272964"/>
                      <a:pt x="1068574" y="236040"/>
                    </a:cubicBezTo>
                    <a:cubicBezTo>
                      <a:pt x="998546" y="199116"/>
                      <a:pt x="884573" y="158202"/>
                      <a:pt x="884573" y="158202"/>
                    </a:cubicBezTo>
                    <a:lnTo>
                      <a:pt x="883309" y="110150"/>
                    </a:lnTo>
                    <a:cubicBezTo>
                      <a:pt x="883309" y="110150"/>
                      <a:pt x="827057" y="-20511"/>
                      <a:pt x="659158" y="2781"/>
                    </a:cubicBezTo>
                    <a:cubicBezTo>
                      <a:pt x="658454" y="2875"/>
                      <a:pt x="657961" y="3520"/>
                      <a:pt x="658063" y="4224"/>
                    </a:cubicBezTo>
                    <a:cubicBezTo>
                      <a:pt x="659701" y="15420"/>
                      <a:pt x="670507" y="98249"/>
                      <a:pt x="638489" y="137380"/>
                    </a:cubicBezTo>
                    <a:cubicBezTo>
                      <a:pt x="638489" y="137380"/>
                      <a:pt x="435950" y="144723"/>
                      <a:pt x="379927" y="249129"/>
                    </a:cubicBezTo>
                    <a:cubicBezTo>
                      <a:pt x="332223" y="338044"/>
                      <a:pt x="289671" y="435150"/>
                      <a:pt x="274366" y="466276"/>
                    </a:cubicBezTo>
                    <a:cubicBezTo>
                      <a:pt x="272015" y="471064"/>
                      <a:pt x="273645" y="476844"/>
                      <a:pt x="278152" y="479696"/>
                    </a:cubicBezTo>
                    <a:lnTo>
                      <a:pt x="309279" y="499398"/>
                    </a:lnTo>
                    <a:lnTo>
                      <a:pt x="267720" y="681939"/>
                    </a:lnTo>
                    <a:lnTo>
                      <a:pt x="116195" y="1201168"/>
                    </a:lnTo>
                    <a:lnTo>
                      <a:pt x="44894" y="1445631"/>
                    </a:lnTo>
                    <a:cubicBezTo>
                      <a:pt x="44894" y="1445631"/>
                      <a:pt x="-34795" y="1626110"/>
                      <a:pt x="88023" y="1704856"/>
                    </a:cubicBezTo>
                    <a:cubicBezTo>
                      <a:pt x="94907" y="1709269"/>
                      <a:pt x="103862" y="1703939"/>
                      <a:pt x="103174" y="1695790"/>
                    </a:cubicBezTo>
                    <a:lnTo>
                      <a:pt x="94796" y="1635005"/>
                    </a:lnTo>
                    <a:cubicBezTo>
                      <a:pt x="92513" y="1607860"/>
                      <a:pt x="95968" y="1579814"/>
                      <a:pt x="108378" y="1555555"/>
                    </a:cubicBezTo>
                    <a:lnTo>
                      <a:pt x="122553" y="1538578"/>
                    </a:lnTo>
                    <a:cubicBezTo>
                      <a:pt x="122553" y="1538578"/>
                      <a:pt x="117562" y="1615143"/>
                      <a:pt x="130447" y="1642449"/>
                    </a:cubicBezTo>
                    <a:cubicBezTo>
                      <a:pt x="133732" y="1649410"/>
                      <a:pt x="143859" y="1648629"/>
                      <a:pt x="145972" y="1641227"/>
                    </a:cubicBezTo>
                    <a:lnTo>
                      <a:pt x="170936" y="1553849"/>
                    </a:lnTo>
                    <a:lnTo>
                      <a:pt x="180851" y="1519963"/>
                    </a:lnTo>
                    <a:cubicBezTo>
                      <a:pt x="184365" y="1507969"/>
                      <a:pt x="188736" y="1491035"/>
                      <a:pt x="185706" y="1478906"/>
                    </a:cubicBezTo>
                    <a:lnTo>
                      <a:pt x="164740" y="1429580"/>
                    </a:lnTo>
                    <a:lnTo>
                      <a:pt x="167117" y="1409972"/>
                    </a:lnTo>
                    <a:lnTo>
                      <a:pt x="187539" y="1324766"/>
                    </a:lnTo>
                    <a:cubicBezTo>
                      <a:pt x="196452" y="1297680"/>
                      <a:pt x="240133" y="1196177"/>
                      <a:pt x="253663" y="1171086"/>
                    </a:cubicBezTo>
                    <a:lnTo>
                      <a:pt x="337723" y="1015266"/>
                    </a:lnTo>
                    <a:lnTo>
                      <a:pt x="359368" y="945237"/>
                    </a:lnTo>
                    <a:lnTo>
                      <a:pt x="412844" y="723693"/>
                    </a:lnTo>
                    <a:lnTo>
                      <a:pt x="468867" y="598915"/>
                    </a:lnTo>
                    <a:lnTo>
                      <a:pt x="475488" y="602624"/>
                    </a:lnTo>
                    <a:lnTo>
                      <a:pt x="527437" y="830645"/>
                    </a:lnTo>
                    <a:cubicBezTo>
                      <a:pt x="527437" y="830645"/>
                      <a:pt x="454497" y="1018084"/>
                      <a:pt x="447222" y="1113306"/>
                    </a:cubicBezTo>
                    <a:cubicBezTo>
                      <a:pt x="440508" y="1201194"/>
                      <a:pt x="401012" y="1263141"/>
                      <a:pt x="538896" y="1544936"/>
                    </a:cubicBezTo>
                    <a:cubicBezTo>
                      <a:pt x="603067" y="1676080"/>
                      <a:pt x="624203" y="1783033"/>
                      <a:pt x="624203" y="1783033"/>
                    </a:cubicBezTo>
                    <a:cubicBezTo>
                      <a:pt x="624203" y="1783033"/>
                      <a:pt x="608449" y="1880131"/>
                      <a:pt x="591099" y="1933276"/>
                    </a:cubicBezTo>
                    <a:cubicBezTo>
                      <a:pt x="586286" y="1948012"/>
                      <a:pt x="549082" y="2044048"/>
                      <a:pt x="489239" y="2094978"/>
                    </a:cubicBezTo>
                    <a:cubicBezTo>
                      <a:pt x="429397" y="2145908"/>
                      <a:pt x="265148" y="2321616"/>
                      <a:pt x="242230" y="2415836"/>
                    </a:cubicBezTo>
                    <a:cubicBezTo>
                      <a:pt x="219311" y="2510047"/>
                      <a:pt x="220381" y="2522644"/>
                      <a:pt x="220381" y="2522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grpSp>
            <p:nvGrpSpPr>
              <p:cNvPr id="42" name="Graphic 37" descr="Woman with ribbon on hair">
                <a:extLst>
                  <a:ext uri="{FF2B5EF4-FFF2-40B4-BE49-F238E27FC236}">
                    <a16:creationId xmlns:a16="http://schemas.microsoft.com/office/drawing/2014/main" id="{75A940C5-FA19-3F5F-3E6E-124175491051}"/>
                  </a:ext>
                </a:extLst>
              </p:cNvPr>
              <p:cNvGrpSpPr/>
              <p:nvPr/>
            </p:nvGrpSpPr>
            <p:grpSpPr>
              <a:xfrm>
                <a:off x="6550244" y="3984849"/>
                <a:ext cx="1329447" cy="625624"/>
                <a:chOff x="6550244" y="3984849"/>
                <a:chExt cx="1329447" cy="625624"/>
              </a:xfrm>
              <a:solidFill>
                <a:srgbClr val="FFFFFF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4A9F5D3-9D52-9D91-C18C-5B1484BF5D83}"/>
                    </a:ext>
                  </a:extLst>
                </p:cNvPr>
                <p:cNvSpPr/>
                <p:nvPr/>
              </p:nvSpPr>
              <p:spPr>
                <a:xfrm>
                  <a:off x="6550244" y="3984849"/>
                  <a:ext cx="250272" cy="451324"/>
                </a:xfrm>
                <a:custGeom>
                  <a:avLst/>
                  <a:gdLst>
                    <a:gd name="connsiteX0" fmla="*/ 245974 w 250272"/>
                    <a:gd name="connsiteY0" fmla="*/ 429176 h 451324"/>
                    <a:gd name="connsiteX1" fmla="*/ 131467 w 250272"/>
                    <a:gd name="connsiteY1" fmla="*/ 350167 h 451324"/>
                    <a:gd name="connsiteX2" fmla="*/ 101028 w 250272"/>
                    <a:gd name="connsiteY2" fmla="*/ 245345 h 451324"/>
                    <a:gd name="connsiteX3" fmla="*/ 58043 w 250272"/>
                    <a:gd name="connsiteY3" fmla="*/ 104057 h 451324"/>
                    <a:gd name="connsiteX4" fmla="*/ 32655 w 250272"/>
                    <a:gd name="connsiteY4" fmla="*/ 6153 h 451324"/>
                    <a:gd name="connsiteX5" fmla="*/ 2088 w 250272"/>
                    <a:gd name="connsiteY5" fmla="*/ 26177 h 451324"/>
                    <a:gd name="connsiteX6" fmla="*/ 17 w 250272"/>
                    <a:gd name="connsiteY6" fmla="*/ 30701 h 451324"/>
                    <a:gd name="connsiteX7" fmla="*/ 42391 w 250272"/>
                    <a:gd name="connsiteY7" fmla="*/ 170020 h 451324"/>
                    <a:gd name="connsiteX8" fmla="*/ 118437 w 250272"/>
                    <a:gd name="connsiteY8" fmla="*/ 399908 h 451324"/>
                    <a:gd name="connsiteX9" fmla="*/ 248580 w 250272"/>
                    <a:gd name="connsiteY9" fmla="*/ 438038 h 451324"/>
                    <a:gd name="connsiteX10" fmla="*/ 245974 w 250272"/>
                    <a:gd name="connsiteY10" fmla="*/ 429176 h 451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272" h="451324">
                      <a:moveTo>
                        <a:pt x="245974" y="429176"/>
                      </a:moveTo>
                      <a:cubicBezTo>
                        <a:pt x="202709" y="422674"/>
                        <a:pt x="159911" y="393143"/>
                        <a:pt x="131467" y="350167"/>
                      </a:cubicBezTo>
                      <a:cubicBezTo>
                        <a:pt x="112080" y="318573"/>
                        <a:pt x="106715" y="282999"/>
                        <a:pt x="101028" y="245345"/>
                      </a:cubicBezTo>
                      <a:cubicBezTo>
                        <a:pt x="94662" y="196571"/>
                        <a:pt x="81530" y="148001"/>
                        <a:pt x="58043" y="104057"/>
                      </a:cubicBezTo>
                      <a:cubicBezTo>
                        <a:pt x="41635" y="71292"/>
                        <a:pt x="26127" y="40335"/>
                        <a:pt x="32655" y="6153"/>
                      </a:cubicBezTo>
                      <a:cubicBezTo>
                        <a:pt x="28351" y="-14601"/>
                        <a:pt x="9337" y="23588"/>
                        <a:pt x="2088" y="26177"/>
                      </a:cubicBezTo>
                      <a:cubicBezTo>
                        <a:pt x="654" y="27221"/>
                        <a:pt x="-127" y="28936"/>
                        <a:pt x="17" y="30701"/>
                      </a:cubicBezTo>
                      <a:cubicBezTo>
                        <a:pt x="4168" y="80502"/>
                        <a:pt x="26645" y="124022"/>
                        <a:pt x="42391" y="170020"/>
                      </a:cubicBezTo>
                      <a:cubicBezTo>
                        <a:pt x="67626" y="246890"/>
                        <a:pt x="48833" y="341670"/>
                        <a:pt x="118437" y="399908"/>
                      </a:cubicBezTo>
                      <a:cubicBezTo>
                        <a:pt x="151143" y="424321"/>
                        <a:pt x="211087" y="475514"/>
                        <a:pt x="248580" y="438038"/>
                      </a:cubicBezTo>
                      <a:cubicBezTo>
                        <a:pt x="251789" y="435313"/>
                        <a:pt x="250167" y="429694"/>
                        <a:pt x="245974" y="4291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2CBFC5B-E337-C049-A67C-7E80B85B3ABB}"/>
                    </a:ext>
                  </a:extLst>
                </p:cNvPr>
                <p:cNvSpPr/>
                <p:nvPr/>
              </p:nvSpPr>
              <p:spPr>
                <a:xfrm>
                  <a:off x="7411401" y="4410230"/>
                  <a:ext cx="468290" cy="200242"/>
                </a:xfrm>
                <a:custGeom>
                  <a:avLst/>
                  <a:gdLst>
                    <a:gd name="connsiteX0" fmla="*/ 467925 w 468290"/>
                    <a:gd name="connsiteY0" fmla="*/ 137162 h 200242"/>
                    <a:gd name="connsiteX1" fmla="*/ 459190 w 468290"/>
                    <a:gd name="connsiteY1" fmla="*/ 134107 h 200242"/>
                    <a:gd name="connsiteX2" fmla="*/ 407369 w 468290"/>
                    <a:gd name="connsiteY2" fmla="*/ 153350 h 200242"/>
                    <a:gd name="connsiteX3" fmla="*/ 2418 w 468290"/>
                    <a:gd name="connsiteY3" fmla="*/ 0 h 200242"/>
                    <a:gd name="connsiteX4" fmla="*/ 53441 w 468290"/>
                    <a:gd name="connsiteY4" fmla="*/ 77617 h 200242"/>
                    <a:gd name="connsiteX5" fmla="*/ 429846 w 468290"/>
                    <a:gd name="connsiteY5" fmla="*/ 186717 h 200242"/>
                    <a:gd name="connsiteX6" fmla="*/ 467925 w 468290"/>
                    <a:gd name="connsiteY6" fmla="*/ 137162 h 20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90" h="200242">
                      <a:moveTo>
                        <a:pt x="467925" y="137162"/>
                      </a:moveTo>
                      <a:cubicBezTo>
                        <a:pt x="467619" y="132944"/>
                        <a:pt x="462051" y="130974"/>
                        <a:pt x="459190" y="134107"/>
                      </a:cubicBezTo>
                      <a:cubicBezTo>
                        <a:pt x="446526" y="147247"/>
                        <a:pt x="426621" y="150353"/>
                        <a:pt x="407369" y="153350"/>
                      </a:cubicBezTo>
                      <a:cubicBezTo>
                        <a:pt x="265547" y="185469"/>
                        <a:pt x="124794" y="117648"/>
                        <a:pt x="2418" y="0"/>
                      </a:cubicBezTo>
                      <a:cubicBezTo>
                        <a:pt x="-10586" y="28342"/>
                        <a:pt x="32101" y="63586"/>
                        <a:pt x="53441" y="77617"/>
                      </a:cubicBezTo>
                      <a:cubicBezTo>
                        <a:pt x="188065" y="179960"/>
                        <a:pt x="294908" y="224999"/>
                        <a:pt x="429846" y="186717"/>
                      </a:cubicBezTo>
                      <a:cubicBezTo>
                        <a:pt x="458520" y="181556"/>
                        <a:pt x="470616" y="165802"/>
                        <a:pt x="467925" y="1371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</p:grpSp>
          <p:grpSp>
            <p:nvGrpSpPr>
              <p:cNvPr id="45" name="Graphic 37" descr="Woman with ribbon on hair">
                <a:extLst>
                  <a:ext uri="{FF2B5EF4-FFF2-40B4-BE49-F238E27FC236}">
                    <a16:creationId xmlns:a16="http://schemas.microsoft.com/office/drawing/2014/main" id="{1E114FD2-A1D7-1B61-9953-108A7B86CD91}"/>
                  </a:ext>
                </a:extLst>
              </p:cNvPr>
              <p:cNvGrpSpPr/>
              <p:nvPr/>
            </p:nvGrpSpPr>
            <p:grpSpPr>
              <a:xfrm>
                <a:off x="6590804" y="3947236"/>
                <a:ext cx="1279200" cy="613810"/>
                <a:chOff x="6590804" y="3947236"/>
                <a:chExt cx="1279200" cy="613810"/>
              </a:xfrm>
              <a:solidFill>
                <a:srgbClr val="FFFFFF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4EAB302-628B-D567-BBA0-EAD6D753D387}"/>
                    </a:ext>
                  </a:extLst>
                </p:cNvPr>
                <p:cNvSpPr/>
                <p:nvPr/>
              </p:nvSpPr>
              <p:spPr>
                <a:xfrm>
                  <a:off x="6590804" y="3947236"/>
                  <a:ext cx="242319" cy="459573"/>
                </a:xfrm>
                <a:custGeom>
                  <a:avLst/>
                  <a:gdLst>
                    <a:gd name="connsiteX0" fmla="*/ 238119 w 242319"/>
                    <a:gd name="connsiteY0" fmla="*/ 402710 h 459573"/>
                    <a:gd name="connsiteX1" fmla="*/ 214276 w 242319"/>
                    <a:gd name="connsiteY1" fmla="*/ 179443 h 459573"/>
                    <a:gd name="connsiteX2" fmla="*/ 209302 w 242319"/>
                    <a:gd name="connsiteY2" fmla="*/ 174155 h 459573"/>
                    <a:gd name="connsiteX3" fmla="*/ 165952 w 242319"/>
                    <a:gd name="connsiteY3" fmla="*/ 193991 h 459573"/>
                    <a:gd name="connsiteX4" fmla="*/ 72801 w 242319"/>
                    <a:gd name="connsiteY4" fmla="*/ 6460 h 459573"/>
                    <a:gd name="connsiteX5" fmla="*/ 66316 w 242319"/>
                    <a:gd name="connsiteY5" fmla="*/ 280 h 459573"/>
                    <a:gd name="connsiteX6" fmla="*/ 26608 w 242319"/>
                    <a:gd name="connsiteY6" fmla="*/ 136925 h 459573"/>
                    <a:gd name="connsiteX7" fmla="*/ 86798 w 242319"/>
                    <a:gd name="connsiteY7" fmla="*/ 371822 h 459573"/>
                    <a:gd name="connsiteX8" fmla="*/ 169152 w 242319"/>
                    <a:gd name="connsiteY8" fmla="*/ 446417 h 459573"/>
                    <a:gd name="connsiteX9" fmla="*/ 209208 w 242319"/>
                    <a:gd name="connsiteY9" fmla="*/ 459574 h 459573"/>
                    <a:gd name="connsiteX10" fmla="*/ 238119 w 242319"/>
                    <a:gd name="connsiteY10" fmla="*/ 402710 h 459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2319" h="459573">
                      <a:moveTo>
                        <a:pt x="238119" y="402710"/>
                      </a:moveTo>
                      <a:cubicBezTo>
                        <a:pt x="212408" y="327411"/>
                        <a:pt x="211619" y="247561"/>
                        <a:pt x="214276" y="179443"/>
                      </a:cubicBezTo>
                      <a:cubicBezTo>
                        <a:pt x="214437" y="176684"/>
                        <a:pt x="212077" y="174163"/>
                        <a:pt x="209302" y="174155"/>
                      </a:cubicBezTo>
                      <a:cubicBezTo>
                        <a:pt x="181112" y="172856"/>
                        <a:pt x="186536" y="186513"/>
                        <a:pt x="165952" y="193991"/>
                      </a:cubicBezTo>
                      <a:cubicBezTo>
                        <a:pt x="105812" y="196572"/>
                        <a:pt x="51462" y="65216"/>
                        <a:pt x="72801" y="6460"/>
                      </a:cubicBezTo>
                      <a:cubicBezTo>
                        <a:pt x="73964" y="2750"/>
                        <a:pt x="69992" y="-1078"/>
                        <a:pt x="66316" y="280"/>
                      </a:cubicBezTo>
                      <a:cubicBezTo>
                        <a:pt x="-28235" y="10407"/>
                        <a:pt x="-2346" y="88142"/>
                        <a:pt x="26608" y="136925"/>
                      </a:cubicBezTo>
                      <a:cubicBezTo>
                        <a:pt x="66121" y="199492"/>
                        <a:pt x="52022" y="298737"/>
                        <a:pt x="86798" y="371822"/>
                      </a:cubicBezTo>
                      <a:cubicBezTo>
                        <a:pt x="101746" y="403237"/>
                        <a:pt x="132228" y="429355"/>
                        <a:pt x="169152" y="446417"/>
                      </a:cubicBezTo>
                      <a:cubicBezTo>
                        <a:pt x="179143" y="451459"/>
                        <a:pt x="194854" y="458878"/>
                        <a:pt x="209208" y="459574"/>
                      </a:cubicBezTo>
                      <a:cubicBezTo>
                        <a:pt x="239970" y="456170"/>
                        <a:pt x="248484" y="427904"/>
                        <a:pt x="238119" y="4027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CCA3026-2363-6656-2932-0F2E2AC4B97E}"/>
                    </a:ext>
                  </a:extLst>
                </p:cNvPr>
                <p:cNvSpPr/>
                <p:nvPr/>
              </p:nvSpPr>
              <p:spPr>
                <a:xfrm>
                  <a:off x="7410661" y="4316789"/>
                  <a:ext cx="459343" cy="244257"/>
                </a:xfrm>
                <a:custGeom>
                  <a:avLst/>
                  <a:gdLst>
                    <a:gd name="connsiteX0" fmla="*/ 815 w 459343"/>
                    <a:gd name="connsiteY0" fmla="*/ 53325 h 244257"/>
                    <a:gd name="connsiteX1" fmla="*/ 46745 w 459343"/>
                    <a:gd name="connsiteY1" fmla="*/ 122632 h 244257"/>
                    <a:gd name="connsiteX2" fmla="*/ 408567 w 459343"/>
                    <a:gd name="connsiteY2" fmla="*/ 237742 h 244257"/>
                    <a:gd name="connsiteX3" fmla="*/ 452248 w 459343"/>
                    <a:gd name="connsiteY3" fmla="*/ 225434 h 244257"/>
                    <a:gd name="connsiteX4" fmla="*/ 448709 w 459343"/>
                    <a:gd name="connsiteY4" fmla="*/ 189308 h 244257"/>
                    <a:gd name="connsiteX5" fmla="*/ 400809 w 459343"/>
                    <a:gd name="connsiteY5" fmla="*/ 155881 h 244257"/>
                    <a:gd name="connsiteX6" fmla="*/ 239082 w 459343"/>
                    <a:gd name="connsiteY6" fmla="*/ 9186 h 244257"/>
                    <a:gd name="connsiteX7" fmla="*/ 203668 w 459343"/>
                    <a:gd name="connsiteY7" fmla="*/ 23710 h 244257"/>
                    <a:gd name="connsiteX8" fmla="*/ 130975 w 459343"/>
                    <a:gd name="connsiteY8" fmla="*/ 72280 h 244257"/>
                    <a:gd name="connsiteX9" fmla="*/ 24047 w 459343"/>
                    <a:gd name="connsiteY9" fmla="*/ 3821 h 244257"/>
                    <a:gd name="connsiteX10" fmla="*/ 19778 w 459343"/>
                    <a:gd name="connsiteY10" fmla="*/ 2 h 244257"/>
                    <a:gd name="connsiteX11" fmla="*/ 0 w 459343"/>
                    <a:gd name="connsiteY11" fmla="*/ 40466 h 244257"/>
                    <a:gd name="connsiteX12" fmla="*/ 815 w 459343"/>
                    <a:gd name="connsiteY12" fmla="*/ 53325 h 24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9343" h="244257">
                      <a:moveTo>
                        <a:pt x="815" y="53325"/>
                      </a:moveTo>
                      <a:cubicBezTo>
                        <a:pt x="-2232" y="83637"/>
                        <a:pt x="26976" y="104781"/>
                        <a:pt x="46745" y="122632"/>
                      </a:cubicBezTo>
                      <a:cubicBezTo>
                        <a:pt x="146033" y="211208"/>
                        <a:pt x="278442" y="263326"/>
                        <a:pt x="408567" y="237742"/>
                      </a:cubicBezTo>
                      <a:cubicBezTo>
                        <a:pt x="423031" y="234135"/>
                        <a:pt x="439431" y="234678"/>
                        <a:pt x="452248" y="225434"/>
                      </a:cubicBezTo>
                      <a:cubicBezTo>
                        <a:pt x="463903" y="215596"/>
                        <a:pt x="460125" y="198331"/>
                        <a:pt x="448709" y="189308"/>
                      </a:cubicBezTo>
                      <a:cubicBezTo>
                        <a:pt x="434448" y="175421"/>
                        <a:pt x="417344" y="165490"/>
                        <a:pt x="400809" y="155881"/>
                      </a:cubicBezTo>
                      <a:cubicBezTo>
                        <a:pt x="336646" y="118821"/>
                        <a:pt x="277084" y="63155"/>
                        <a:pt x="239082" y="9186"/>
                      </a:cubicBezTo>
                      <a:cubicBezTo>
                        <a:pt x="232181" y="1037"/>
                        <a:pt x="228955" y="18404"/>
                        <a:pt x="203668" y="23710"/>
                      </a:cubicBezTo>
                      <a:cubicBezTo>
                        <a:pt x="170785" y="29422"/>
                        <a:pt x="159758" y="62815"/>
                        <a:pt x="130975" y="72280"/>
                      </a:cubicBezTo>
                      <a:cubicBezTo>
                        <a:pt x="94670" y="83459"/>
                        <a:pt x="30804" y="38208"/>
                        <a:pt x="24047" y="3821"/>
                      </a:cubicBezTo>
                      <a:cubicBezTo>
                        <a:pt x="23547" y="1793"/>
                        <a:pt x="21849" y="273"/>
                        <a:pt x="19778" y="2"/>
                      </a:cubicBezTo>
                      <a:cubicBezTo>
                        <a:pt x="10924" y="-270"/>
                        <a:pt x="2097" y="30084"/>
                        <a:pt x="0" y="40466"/>
                      </a:cubicBezTo>
                      <a:cubicBezTo>
                        <a:pt x="365" y="44829"/>
                        <a:pt x="2275" y="47723"/>
                        <a:pt x="815" y="533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1BC080A-8BC8-57B8-5832-27BE8759416C}"/>
                  </a:ext>
                </a:extLst>
              </p:cNvPr>
              <p:cNvSpPr/>
              <p:nvPr/>
            </p:nvSpPr>
            <p:spPr>
              <a:xfrm>
                <a:off x="6795913" y="2131792"/>
                <a:ext cx="914101" cy="1946539"/>
              </a:xfrm>
              <a:custGeom>
                <a:avLst/>
                <a:gdLst>
                  <a:gd name="connsiteX0" fmla="*/ 798766 w 914101"/>
                  <a:gd name="connsiteY0" fmla="*/ 809784 h 1946539"/>
                  <a:gd name="connsiteX1" fmla="*/ 890440 w 914101"/>
                  <a:gd name="connsiteY1" fmla="*/ 36670 h 1946539"/>
                  <a:gd name="connsiteX2" fmla="*/ 879227 w 914101"/>
                  <a:gd name="connsiteY2" fmla="*/ 14328 h 1946539"/>
                  <a:gd name="connsiteX3" fmla="*/ 278264 w 914101"/>
                  <a:gd name="connsiteY3" fmla="*/ 0 h 1946539"/>
                  <a:gd name="connsiteX4" fmla="*/ 252799 w 914101"/>
                  <a:gd name="connsiteY4" fmla="*/ 646809 h 1946539"/>
                  <a:gd name="connsiteX5" fmla="*/ 371974 w 914101"/>
                  <a:gd name="connsiteY5" fmla="*/ 918265 h 1946539"/>
                  <a:gd name="connsiteX6" fmla="*/ 190978 w 914101"/>
                  <a:gd name="connsiteY6" fmla="*/ 1346992 h 1946539"/>
                  <a:gd name="connsiteX7" fmla="*/ 0 w 914101"/>
                  <a:gd name="connsiteY7" fmla="*/ 1637156 h 1946539"/>
                  <a:gd name="connsiteX8" fmla="*/ 158511 w 914101"/>
                  <a:gd name="connsiteY8" fmla="*/ 1782306 h 1946539"/>
                  <a:gd name="connsiteX9" fmla="*/ 399731 w 914101"/>
                  <a:gd name="connsiteY9" fmla="*/ 1506427 h 1946539"/>
                  <a:gd name="connsiteX10" fmla="*/ 546146 w 914101"/>
                  <a:gd name="connsiteY10" fmla="*/ 1302785 h 1946539"/>
                  <a:gd name="connsiteX11" fmla="*/ 588647 w 914101"/>
                  <a:gd name="connsiteY11" fmla="*/ 1358213 h 1946539"/>
                  <a:gd name="connsiteX12" fmla="*/ 560296 w 914101"/>
                  <a:gd name="connsiteY12" fmla="*/ 1774488 h 1946539"/>
                  <a:gd name="connsiteX13" fmla="*/ 565202 w 914101"/>
                  <a:gd name="connsiteY13" fmla="*/ 1917915 h 1946539"/>
                  <a:gd name="connsiteX14" fmla="*/ 568309 w 914101"/>
                  <a:gd name="connsiteY14" fmla="*/ 1922575 h 1946539"/>
                  <a:gd name="connsiteX15" fmla="*/ 663768 w 914101"/>
                  <a:gd name="connsiteY15" fmla="*/ 1941996 h 1946539"/>
                  <a:gd name="connsiteX16" fmla="*/ 780746 w 914101"/>
                  <a:gd name="connsiteY16" fmla="*/ 1945774 h 1946539"/>
                  <a:gd name="connsiteX17" fmla="*/ 785584 w 914101"/>
                  <a:gd name="connsiteY17" fmla="*/ 1940715 h 1946539"/>
                  <a:gd name="connsiteX18" fmla="*/ 798766 w 914101"/>
                  <a:gd name="connsiteY18" fmla="*/ 809784 h 194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4101" h="1946539">
                    <a:moveTo>
                      <a:pt x="798766" y="809784"/>
                    </a:moveTo>
                    <a:cubicBezTo>
                      <a:pt x="908062" y="570541"/>
                      <a:pt x="942125" y="297320"/>
                      <a:pt x="890440" y="36670"/>
                    </a:cubicBezTo>
                    <a:cubicBezTo>
                      <a:pt x="888471" y="29828"/>
                      <a:pt x="883751" y="19863"/>
                      <a:pt x="879227" y="14328"/>
                    </a:cubicBezTo>
                    <a:cubicBezTo>
                      <a:pt x="706422" y="52568"/>
                      <a:pt x="504647" y="36602"/>
                      <a:pt x="278264" y="0"/>
                    </a:cubicBezTo>
                    <a:cubicBezTo>
                      <a:pt x="221299" y="215314"/>
                      <a:pt x="141848" y="431291"/>
                      <a:pt x="252799" y="646809"/>
                    </a:cubicBezTo>
                    <a:cubicBezTo>
                      <a:pt x="291802" y="742599"/>
                      <a:pt x="328446" y="818960"/>
                      <a:pt x="371974" y="918265"/>
                    </a:cubicBezTo>
                    <a:cubicBezTo>
                      <a:pt x="397278" y="1103912"/>
                      <a:pt x="297770" y="1242127"/>
                      <a:pt x="190978" y="1346992"/>
                    </a:cubicBezTo>
                    <a:cubicBezTo>
                      <a:pt x="119184" y="1425381"/>
                      <a:pt x="33809" y="1509543"/>
                      <a:pt x="0" y="1637156"/>
                    </a:cubicBezTo>
                    <a:cubicBezTo>
                      <a:pt x="46397" y="1697958"/>
                      <a:pt x="99729" y="1746791"/>
                      <a:pt x="158511" y="1782306"/>
                    </a:cubicBezTo>
                    <a:cubicBezTo>
                      <a:pt x="244930" y="1702915"/>
                      <a:pt x="320442" y="1594706"/>
                      <a:pt x="399731" y="1506427"/>
                    </a:cubicBezTo>
                    <a:cubicBezTo>
                      <a:pt x="444431" y="1449131"/>
                      <a:pt x="528779" y="1369469"/>
                      <a:pt x="546146" y="1302785"/>
                    </a:cubicBezTo>
                    <a:cubicBezTo>
                      <a:pt x="553760" y="1301860"/>
                      <a:pt x="589436" y="1325338"/>
                      <a:pt x="588647" y="1358213"/>
                    </a:cubicBezTo>
                    <a:cubicBezTo>
                      <a:pt x="546867" y="1493661"/>
                      <a:pt x="553692" y="1636426"/>
                      <a:pt x="560296" y="1774488"/>
                    </a:cubicBezTo>
                    <a:cubicBezTo>
                      <a:pt x="562554" y="1821649"/>
                      <a:pt x="564880" y="1870414"/>
                      <a:pt x="565202" y="1917915"/>
                    </a:cubicBezTo>
                    <a:cubicBezTo>
                      <a:pt x="565219" y="1919952"/>
                      <a:pt x="566441" y="1921777"/>
                      <a:pt x="568309" y="1922575"/>
                    </a:cubicBezTo>
                    <a:cubicBezTo>
                      <a:pt x="598697" y="1935418"/>
                      <a:pt x="631776" y="1938762"/>
                      <a:pt x="663768" y="1941996"/>
                    </a:cubicBezTo>
                    <a:cubicBezTo>
                      <a:pt x="705802" y="1946071"/>
                      <a:pt x="741699" y="1947607"/>
                      <a:pt x="780746" y="1945774"/>
                    </a:cubicBezTo>
                    <a:cubicBezTo>
                      <a:pt x="783445" y="1945638"/>
                      <a:pt x="785575" y="1943414"/>
                      <a:pt x="785584" y="1940715"/>
                    </a:cubicBezTo>
                    <a:cubicBezTo>
                      <a:pt x="779133" y="1429727"/>
                      <a:pt x="938857" y="1263840"/>
                      <a:pt x="798766" y="8097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grpSp>
            <p:nvGrpSpPr>
              <p:cNvPr id="49" name="Graphic 37" descr="Woman with ribbon on hair">
                <a:extLst>
                  <a:ext uri="{FF2B5EF4-FFF2-40B4-BE49-F238E27FC236}">
                    <a16:creationId xmlns:a16="http://schemas.microsoft.com/office/drawing/2014/main" id="{B1BA7772-D736-0FC5-A6A1-A25BDC8824A6}"/>
                  </a:ext>
                </a:extLst>
              </p:cNvPr>
              <p:cNvGrpSpPr/>
              <p:nvPr/>
            </p:nvGrpSpPr>
            <p:grpSpPr>
              <a:xfrm>
                <a:off x="6774565" y="3777221"/>
                <a:ext cx="806307" cy="372329"/>
                <a:chOff x="6774565" y="3777221"/>
                <a:chExt cx="806307" cy="372329"/>
              </a:xfrm>
              <a:solidFill>
                <a:srgbClr val="FFFFFF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4BD9AC9B-DEA5-85BA-B856-2A8FF08F1EE6}"/>
                    </a:ext>
                  </a:extLst>
                </p:cNvPr>
                <p:cNvSpPr/>
                <p:nvPr/>
              </p:nvSpPr>
              <p:spPr>
                <a:xfrm>
                  <a:off x="7359579" y="4059001"/>
                  <a:ext cx="221292" cy="90548"/>
                </a:xfrm>
                <a:custGeom>
                  <a:avLst/>
                  <a:gdLst>
                    <a:gd name="connsiteX0" fmla="*/ 216180 w 221292"/>
                    <a:gd name="connsiteY0" fmla="*/ 27052 h 90548"/>
                    <a:gd name="connsiteX1" fmla="*/ 93558 w 221292"/>
                    <a:gd name="connsiteY1" fmla="*/ 21017 h 90548"/>
                    <a:gd name="connsiteX2" fmla="*/ 8810 w 221292"/>
                    <a:gd name="connsiteY2" fmla="*/ 543 h 90548"/>
                    <a:gd name="connsiteX3" fmla="*/ 3879 w 221292"/>
                    <a:gd name="connsiteY3" fmla="*/ 738 h 90548"/>
                    <a:gd name="connsiteX4" fmla="*/ 1426 w 221292"/>
                    <a:gd name="connsiteY4" fmla="*/ 5025 h 90548"/>
                    <a:gd name="connsiteX5" fmla="*/ 8 w 221292"/>
                    <a:gd name="connsiteY5" fmla="*/ 46618 h 90548"/>
                    <a:gd name="connsiteX6" fmla="*/ 2275 w 221292"/>
                    <a:gd name="connsiteY6" fmla="*/ 51150 h 90548"/>
                    <a:gd name="connsiteX7" fmla="*/ 219949 w 221292"/>
                    <a:gd name="connsiteY7" fmla="*/ 74935 h 90548"/>
                    <a:gd name="connsiteX8" fmla="*/ 221077 w 221292"/>
                    <a:gd name="connsiteY8" fmla="*/ 40192 h 90548"/>
                    <a:gd name="connsiteX9" fmla="*/ 216180 w 221292"/>
                    <a:gd name="connsiteY9" fmla="*/ 27052 h 9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1292" h="90548">
                      <a:moveTo>
                        <a:pt x="216180" y="27052"/>
                      </a:moveTo>
                      <a:cubicBezTo>
                        <a:pt x="171217" y="27612"/>
                        <a:pt x="132383" y="25838"/>
                        <a:pt x="93558" y="21017"/>
                      </a:cubicBezTo>
                      <a:cubicBezTo>
                        <a:pt x="64876" y="17477"/>
                        <a:pt x="35226" y="13810"/>
                        <a:pt x="8810" y="543"/>
                      </a:cubicBezTo>
                      <a:cubicBezTo>
                        <a:pt x="7240" y="-246"/>
                        <a:pt x="5381" y="-170"/>
                        <a:pt x="3879" y="738"/>
                      </a:cubicBezTo>
                      <a:cubicBezTo>
                        <a:pt x="2376" y="1647"/>
                        <a:pt x="1451" y="3268"/>
                        <a:pt x="1426" y="5025"/>
                      </a:cubicBezTo>
                      <a:cubicBezTo>
                        <a:pt x="1222" y="19727"/>
                        <a:pt x="764" y="33334"/>
                        <a:pt x="8" y="46618"/>
                      </a:cubicBezTo>
                      <a:cubicBezTo>
                        <a:pt x="-94" y="48426"/>
                        <a:pt x="772" y="50149"/>
                        <a:pt x="2275" y="51150"/>
                      </a:cubicBezTo>
                      <a:cubicBezTo>
                        <a:pt x="38418" y="76199"/>
                        <a:pt x="179994" y="111231"/>
                        <a:pt x="219949" y="74935"/>
                      </a:cubicBezTo>
                      <a:cubicBezTo>
                        <a:pt x="220356" y="63348"/>
                        <a:pt x="220721" y="51753"/>
                        <a:pt x="221077" y="40192"/>
                      </a:cubicBezTo>
                      <a:cubicBezTo>
                        <a:pt x="220933" y="35965"/>
                        <a:pt x="223115" y="26891"/>
                        <a:pt x="216180" y="270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AB3D987-B7DD-ABD1-5D44-167809B2D4D3}"/>
                    </a:ext>
                  </a:extLst>
                </p:cNvPr>
                <p:cNvSpPr/>
                <p:nvPr/>
              </p:nvSpPr>
              <p:spPr>
                <a:xfrm>
                  <a:off x="6774565" y="3777221"/>
                  <a:ext cx="175763" cy="168049"/>
                </a:xfrm>
                <a:custGeom>
                  <a:avLst/>
                  <a:gdLst>
                    <a:gd name="connsiteX0" fmla="*/ 173688 w 175763"/>
                    <a:gd name="connsiteY0" fmla="*/ 141570 h 168049"/>
                    <a:gd name="connsiteX1" fmla="*/ 0 w 175763"/>
                    <a:gd name="connsiteY1" fmla="*/ 45262 h 168049"/>
                    <a:gd name="connsiteX2" fmla="*/ 132927 w 175763"/>
                    <a:gd name="connsiteY2" fmla="*/ 167434 h 168049"/>
                    <a:gd name="connsiteX3" fmla="*/ 137595 w 175763"/>
                    <a:gd name="connsiteY3" fmla="*/ 167536 h 168049"/>
                    <a:gd name="connsiteX4" fmla="*/ 156660 w 175763"/>
                    <a:gd name="connsiteY4" fmla="*/ 164998 h 168049"/>
                    <a:gd name="connsiteX5" fmla="*/ 173688 w 175763"/>
                    <a:gd name="connsiteY5" fmla="*/ 141570 h 16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763" h="168049">
                      <a:moveTo>
                        <a:pt x="173688" y="141570"/>
                      </a:moveTo>
                      <a:cubicBezTo>
                        <a:pt x="6069" y="37852"/>
                        <a:pt x="31042" y="-60078"/>
                        <a:pt x="0" y="45262"/>
                      </a:cubicBezTo>
                      <a:cubicBezTo>
                        <a:pt x="6434" y="75828"/>
                        <a:pt x="103625" y="153522"/>
                        <a:pt x="132927" y="167434"/>
                      </a:cubicBezTo>
                      <a:cubicBezTo>
                        <a:pt x="134378" y="168215"/>
                        <a:pt x="136118" y="168257"/>
                        <a:pt x="137595" y="167536"/>
                      </a:cubicBezTo>
                      <a:cubicBezTo>
                        <a:pt x="143232" y="165287"/>
                        <a:pt x="150311" y="167799"/>
                        <a:pt x="156660" y="164998"/>
                      </a:cubicBezTo>
                      <a:cubicBezTo>
                        <a:pt x="161999" y="162435"/>
                        <a:pt x="182227" y="147690"/>
                        <a:pt x="173688" y="1415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E8CFA4-1B33-C0BC-DC06-3647FD8BB0CD}"/>
                  </a:ext>
                </a:extLst>
              </p:cNvPr>
              <p:cNvSpPr/>
              <p:nvPr/>
            </p:nvSpPr>
            <p:spPr>
              <a:xfrm>
                <a:off x="6824774" y="1459111"/>
                <a:ext cx="1013763" cy="702742"/>
              </a:xfrm>
              <a:custGeom>
                <a:avLst/>
                <a:gdLst>
                  <a:gd name="connsiteX0" fmla="*/ 1011440 w 1013763"/>
                  <a:gd name="connsiteY0" fmla="*/ 411818 h 702742"/>
                  <a:gd name="connsiteX1" fmla="*/ 947464 w 1013763"/>
                  <a:gd name="connsiteY1" fmla="*/ 336697 h 702742"/>
                  <a:gd name="connsiteX2" fmla="*/ 618202 w 1013763"/>
                  <a:gd name="connsiteY2" fmla="*/ 22418 h 702742"/>
                  <a:gd name="connsiteX3" fmla="*/ 620401 w 1013763"/>
                  <a:gd name="connsiteY3" fmla="*/ 56515 h 702742"/>
                  <a:gd name="connsiteX4" fmla="*/ 619476 w 1013763"/>
                  <a:gd name="connsiteY4" fmla="*/ 66166 h 702742"/>
                  <a:gd name="connsiteX5" fmla="*/ 364750 w 1013763"/>
                  <a:gd name="connsiteY5" fmla="*/ 0 h 702742"/>
                  <a:gd name="connsiteX6" fmla="*/ 134301 w 1013763"/>
                  <a:gd name="connsiteY6" fmla="*/ 77821 h 702742"/>
                  <a:gd name="connsiteX7" fmla="*/ 55649 w 1013763"/>
                  <a:gd name="connsiteY7" fmla="*/ 225067 h 702742"/>
                  <a:gd name="connsiteX8" fmla="*/ 24242 w 1013763"/>
                  <a:gd name="connsiteY8" fmla="*/ 291947 h 702742"/>
                  <a:gd name="connsiteX9" fmla="*/ 1714 w 1013763"/>
                  <a:gd name="connsiteY9" fmla="*/ 328234 h 702742"/>
                  <a:gd name="connsiteX10" fmla="*/ 16 w 1013763"/>
                  <a:gd name="connsiteY10" fmla="*/ 332444 h 702742"/>
                  <a:gd name="connsiteX11" fmla="*/ 89984 w 1013763"/>
                  <a:gd name="connsiteY11" fmla="*/ 366211 h 702742"/>
                  <a:gd name="connsiteX12" fmla="*/ 177286 w 1013763"/>
                  <a:gd name="connsiteY12" fmla="*/ 375735 h 702742"/>
                  <a:gd name="connsiteX13" fmla="*/ 213242 w 1013763"/>
                  <a:gd name="connsiteY13" fmla="*/ 381863 h 702742"/>
                  <a:gd name="connsiteX14" fmla="*/ 200739 w 1013763"/>
                  <a:gd name="connsiteY14" fmla="*/ 435204 h 702742"/>
                  <a:gd name="connsiteX15" fmla="*/ 195756 w 1013763"/>
                  <a:gd name="connsiteY15" fmla="*/ 452707 h 702742"/>
                  <a:gd name="connsiteX16" fmla="*/ 206851 w 1013763"/>
                  <a:gd name="connsiteY16" fmla="*/ 493400 h 702742"/>
                  <a:gd name="connsiteX17" fmla="*/ 224795 w 1013763"/>
                  <a:gd name="connsiteY17" fmla="*/ 566076 h 702742"/>
                  <a:gd name="connsiteX18" fmla="*/ 250260 w 1013763"/>
                  <a:gd name="connsiteY18" fmla="*/ 670686 h 702742"/>
                  <a:gd name="connsiteX19" fmla="*/ 254394 w 1013763"/>
                  <a:gd name="connsiteY19" fmla="*/ 674565 h 702742"/>
                  <a:gd name="connsiteX20" fmla="*/ 846325 w 1013763"/>
                  <a:gd name="connsiteY20" fmla="*/ 684692 h 702742"/>
                  <a:gd name="connsiteX21" fmla="*/ 850722 w 1013763"/>
                  <a:gd name="connsiteY21" fmla="*/ 666731 h 702742"/>
                  <a:gd name="connsiteX22" fmla="*/ 851750 w 1013763"/>
                  <a:gd name="connsiteY22" fmla="*/ 510317 h 702742"/>
                  <a:gd name="connsiteX23" fmla="*/ 894997 w 1013763"/>
                  <a:gd name="connsiteY23" fmla="*/ 466967 h 702742"/>
                  <a:gd name="connsiteX24" fmla="*/ 1009742 w 1013763"/>
                  <a:gd name="connsiteY24" fmla="*/ 421088 h 702742"/>
                  <a:gd name="connsiteX25" fmla="*/ 1011440 w 1013763"/>
                  <a:gd name="connsiteY25" fmla="*/ 411818 h 70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13763" h="702742">
                    <a:moveTo>
                      <a:pt x="1011440" y="411818"/>
                    </a:moveTo>
                    <a:cubicBezTo>
                      <a:pt x="987384" y="396556"/>
                      <a:pt x="967055" y="372687"/>
                      <a:pt x="947464" y="336697"/>
                    </a:cubicBezTo>
                    <a:cubicBezTo>
                      <a:pt x="870050" y="121850"/>
                      <a:pt x="801898" y="108871"/>
                      <a:pt x="618202" y="22418"/>
                    </a:cubicBezTo>
                    <a:cubicBezTo>
                      <a:pt x="601769" y="18555"/>
                      <a:pt x="618449" y="52339"/>
                      <a:pt x="620401" y="56515"/>
                    </a:cubicBezTo>
                    <a:cubicBezTo>
                      <a:pt x="623465" y="62262"/>
                      <a:pt x="623092" y="64146"/>
                      <a:pt x="619476" y="66166"/>
                    </a:cubicBezTo>
                    <a:cubicBezTo>
                      <a:pt x="535102" y="113242"/>
                      <a:pt x="431392" y="46134"/>
                      <a:pt x="364750" y="0"/>
                    </a:cubicBezTo>
                    <a:cubicBezTo>
                      <a:pt x="257865" y="19897"/>
                      <a:pt x="185978" y="28011"/>
                      <a:pt x="134301" y="77821"/>
                    </a:cubicBezTo>
                    <a:cubicBezTo>
                      <a:pt x="102563" y="108413"/>
                      <a:pt x="81461" y="158994"/>
                      <a:pt x="55649" y="225067"/>
                    </a:cubicBezTo>
                    <a:cubicBezTo>
                      <a:pt x="45191" y="247434"/>
                      <a:pt x="34470" y="269572"/>
                      <a:pt x="24242" y="291947"/>
                    </a:cubicBezTo>
                    <a:cubicBezTo>
                      <a:pt x="18309" y="305231"/>
                      <a:pt x="12171" y="318956"/>
                      <a:pt x="1714" y="328234"/>
                    </a:cubicBezTo>
                    <a:cubicBezTo>
                      <a:pt x="517" y="329295"/>
                      <a:pt x="-111" y="330857"/>
                      <a:pt x="16" y="332444"/>
                    </a:cubicBezTo>
                    <a:cubicBezTo>
                      <a:pt x="22315" y="354684"/>
                      <a:pt x="60130" y="358393"/>
                      <a:pt x="89984" y="366211"/>
                    </a:cubicBezTo>
                    <a:cubicBezTo>
                      <a:pt x="118632" y="373129"/>
                      <a:pt x="148579" y="374801"/>
                      <a:pt x="177286" y="375735"/>
                    </a:cubicBezTo>
                    <a:cubicBezTo>
                      <a:pt x="189543" y="376210"/>
                      <a:pt x="212351" y="376448"/>
                      <a:pt x="213242" y="381863"/>
                    </a:cubicBezTo>
                    <a:cubicBezTo>
                      <a:pt x="214388" y="398067"/>
                      <a:pt x="206486" y="419254"/>
                      <a:pt x="200739" y="435204"/>
                    </a:cubicBezTo>
                    <a:cubicBezTo>
                      <a:pt x="199237" y="440908"/>
                      <a:pt x="195273" y="446765"/>
                      <a:pt x="195756" y="452707"/>
                    </a:cubicBezTo>
                    <a:cubicBezTo>
                      <a:pt x="200128" y="465991"/>
                      <a:pt x="203549" y="479929"/>
                      <a:pt x="206851" y="493400"/>
                    </a:cubicBezTo>
                    <a:cubicBezTo>
                      <a:pt x="212708" y="517702"/>
                      <a:pt x="218845" y="542301"/>
                      <a:pt x="224795" y="566076"/>
                    </a:cubicBezTo>
                    <a:cubicBezTo>
                      <a:pt x="233343" y="600267"/>
                      <a:pt x="242187" y="635621"/>
                      <a:pt x="250260" y="670686"/>
                    </a:cubicBezTo>
                    <a:cubicBezTo>
                      <a:pt x="250727" y="672698"/>
                      <a:pt x="252357" y="674234"/>
                      <a:pt x="254394" y="674565"/>
                    </a:cubicBezTo>
                    <a:cubicBezTo>
                      <a:pt x="454132" y="707186"/>
                      <a:pt x="650679" y="712703"/>
                      <a:pt x="846325" y="684692"/>
                    </a:cubicBezTo>
                    <a:cubicBezTo>
                      <a:pt x="853532" y="683478"/>
                      <a:pt x="850901" y="668072"/>
                      <a:pt x="850722" y="666731"/>
                    </a:cubicBezTo>
                    <a:cubicBezTo>
                      <a:pt x="844475" y="614884"/>
                      <a:pt x="828873" y="559922"/>
                      <a:pt x="851750" y="510317"/>
                    </a:cubicBezTo>
                    <a:cubicBezTo>
                      <a:pt x="855450" y="500878"/>
                      <a:pt x="860560" y="481329"/>
                      <a:pt x="894997" y="466967"/>
                    </a:cubicBezTo>
                    <a:cubicBezTo>
                      <a:pt x="932821" y="451187"/>
                      <a:pt x="969414" y="429389"/>
                      <a:pt x="1009742" y="421088"/>
                    </a:cubicBezTo>
                    <a:cubicBezTo>
                      <a:pt x="1014097" y="420358"/>
                      <a:pt x="1015294" y="414068"/>
                      <a:pt x="1011440" y="4118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grpSp>
            <p:nvGrpSpPr>
              <p:cNvPr id="53" name="Graphic 37" descr="Woman with ribbon on hair">
                <a:extLst>
                  <a:ext uri="{FF2B5EF4-FFF2-40B4-BE49-F238E27FC236}">
                    <a16:creationId xmlns:a16="http://schemas.microsoft.com/office/drawing/2014/main" id="{08416D36-C593-A24A-94B7-E6CC211440B2}"/>
                  </a:ext>
                </a:extLst>
              </p:cNvPr>
              <p:cNvGrpSpPr/>
              <p:nvPr/>
            </p:nvGrpSpPr>
            <p:grpSpPr>
              <a:xfrm>
                <a:off x="6539834" y="1318593"/>
                <a:ext cx="2024997" cy="3304632"/>
                <a:chOff x="6539834" y="1318593"/>
                <a:chExt cx="2024997" cy="3304632"/>
              </a:xfrm>
              <a:solidFill>
                <a:srgbClr val="000000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295DE2A-96C0-A78D-61EA-BAF8572486B4}"/>
                    </a:ext>
                  </a:extLst>
                </p:cNvPr>
                <p:cNvSpPr/>
                <p:nvPr/>
              </p:nvSpPr>
              <p:spPr>
                <a:xfrm>
                  <a:off x="7165051" y="2197997"/>
                  <a:ext cx="137678" cy="141584"/>
                </a:xfrm>
                <a:custGeom>
                  <a:avLst/>
                  <a:gdLst>
                    <a:gd name="connsiteX0" fmla="*/ 129049 w 137678"/>
                    <a:gd name="connsiteY0" fmla="*/ 920 h 141584"/>
                    <a:gd name="connsiteX1" fmla="*/ 101445 w 137678"/>
                    <a:gd name="connsiteY1" fmla="*/ 35875 h 141584"/>
                    <a:gd name="connsiteX2" fmla="*/ 3727 w 137678"/>
                    <a:gd name="connsiteY2" fmla="*/ 126683 h 141584"/>
                    <a:gd name="connsiteX3" fmla="*/ 11740 w 137678"/>
                    <a:gd name="connsiteY3" fmla="*/ 140391 h 141584"/>
                    <a:gd name="connsiteX4" fmla="*/ 86157 w 137678"/>
                    <a:gd name="connsiteY4" fmla="*/ 82365 h 141584"/>
                    <a:gd name="connsiteX5" fmla="*/ 116282 w 137678"/>
                    <a:gd name="connsiteY5" fmla="*/ 46901 h 141584"/>
                    <a:gd name="connsiteX6" fmla="*/ 129049 w 137678"/>
                    <a:gd name="connsiteY6" fmla="*/ 920 h 141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678" h="141584">
                      <a:moveTo>
                        <a:pt x="129049" y="920"/>
                      </a:moveTo>
                      <a:cubicBezTo>
                        <a:pt x="118566" y="11174"/>
                        <a:pt x="110154" y="24034"/>
                        <a:pt x="101445" y="35875"/>
                      </a:cubicBezTo>
                      <a:cubicBezTo>
                        <a:pt x="74647" y="71704"/>
                        <a:pt x="41390" y="102550"/>
                        <a:pt x="3727" y="126683"/>
                      </a:cubicBezTo>
                      <a:cubicBezTo>
                        <a:pt x="-4863" y="132132"/>
                        <a:pt x="2912" y="145654"/>
                        <a:pt x="11740" y="140391"/>
                      </a:cubicBezTo>
                      <a:cubicBezTo>
                        <a:pt x="38699" y="124314"/>
                        <a:pt x="64308" y="104961"/>
                        <a:pt x="86157" y="82365"/>
                      </a:cubicBezTo>
                      <a:cubicBezTo>
                        <a:pt x="96954" y="71203"/>
                        <a:pt x="106954" y="59319"/>
                        <a:pt x="116282" y="46901"/>
                      </a:cubicBezTo>
                      <a:cubicBezTo>
                        <a:pt x="121655" y="41290"/>
                        <a:pt x="152358" y="-7229"/>
                        <a:pt x="129049" y="9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0DCEF87-C565-72A6-189A-4A95E39E42E3}"/>
                    </a:ext>
                  </a:extLst>
                </p:cNvPr>
                <p:cNvSpPr/>
                <p:nvPr/>
              </p:nvSpPr>
              <p:spPr>
                <a:xfrm>
                  <a:off x="6539834" y="1318593"/>
                  <a:ext cx="2024997" cy="3304632"/>
                </a:xfrm>
                <a:custGeom>
                  <a:avLst/>
                  <a:gdLst>
                    <a:gd name="connsiteX0" fmla="*/ 2023708 w 2024997"/>
                    <a:gd name="connsiteY0" fmla="*/ 1220994 h 3304632"/>
                    <a:gd name="connsiteX1" fmla="*/ 1868448 w 2024997"/>
                    <a:gd name="connsiteY1" fmla="*/ 1058417 h 3304632"/>
                    <a:gd name="connsiteX2" fmla="*/ 1271059 w 2024997"/>
                    <a:gd name="connsiteY2" fmla="*/ 578786 h 3304632"/>
                    <a:gd name="connsiteX3" fmla="*/ 1311862 w 2024997"/>
                    <a:gd name="connsiteY3" fmla="*/ 559458 h 3304632"/>
                    <a:gd name="connsiteX4" fmla="*/ 1278452 w 2024997"/>
                    <a:gd name="connsiteY4" fmla="*/ 511762 h 3304632"/>
                    <a:gd name="connsiteX5" fmla="*/ 1250967 w 2024997"/>
                    <a:gd name="connsiteY5" fmla="*/ 471646 h 3304632"/>
                    <a:gd name="connsiteX6" fmla="*/ 1155584 w 2024997"/>
                    <a:gd name="connsiteY6" fmla="*/ 287756 h 3304632"/>
                    <a:gd name="connsiteX7" fmla="*/ 978034 w 2024997"/>
                    <a:gd name="connsiteY7" fmla="*/ 179275 h 3304632"/>
                    <a:gd name="connsiteX8" fmla="*/ 898405 w 2024997"/>
                    <a:gd name="connsiteY8" fmla="*/ 151425 h 3304632"/>
                    <a:gd name="connsiteX9" fmla="*/ 896725 w 2024997"/>
                    <a:gd name="connsiteY9" fmla="*/ 113678 h 3304632"/>
                    <a:gd name="connsiteX10" fmla="*/ 889603 w 2024997"/>
                    <a:gd name="connsiteY10" fmla="*/ 111751 h 3304632"/>
                    <a:gd name="connsiteX11" fmla="*/ 898855 w 2024997"/>
                    <a:gd name="connsiteY11" fmla="*/ 198807 h 3304632"/>
                    <a:gd name="connsiteX12" fmla="*/ 654502 w 2024997"/>
                    <a:gd name="connsiteY12" fmla="*/ 136452 h 3304632"/>
                    <a:gd name="connsiteX13" fmla="*/ 663313 w 2024997"/>
                    <a:gd name="connsiteY13" fmla="*/ 2871 h 3304632"/>
                    <a:gd name="connsiteX14" fmla="*/ 644189 w 2024997"/>
                    <a:gd name="connsiteY14" fmla="*/ 130340 h 3304632"/>
                    <a:gd name="connsiteX15" fmla="*/ 458041 w 2024997"/>
                    <a:gd name="connsiteY15" fmla="*/ 172018 h 3304632"/>
                    <a:gd name="connsiteX16" fmla="*/ 328076 w 2024997"/>
                    <a:gd name="connsiteY16" fmla="*/ 337404 h 3304632"/>
                    <a:gd name="connsiteX17" fmla="*/ 297781 w 2024997"/>
                    <a:gd name="connsiteY17" fmla="*/ 401185 h 3304632"/>
                    <a:gd name="connsiteX18" fmla="*/ 273403 w 2024997"/>
                    <a:gd name="connsiteY18" fmla="*/ 464338 h 3304632"/>
                    <a:gd name="connsiteX19" fmla="*/ 311117 w 2024997"/>
                    <a:gd name="connsiteY19" fmla="*/ 501890 h 3304632"/>
                    <a:gd name="connsiteX20" fmla="*/ 48463 w 2024997"/>
                    <a:gd name="connsiteY20" fmla="*/ 1445008 h 3304632"/>
                    <a:gd name="connsiteX21" fmla="*/ 57342 w 2024997"/>
                    <a:gd name="connsiteY21" fmla="*/ 1676663 h 3304632"/>
                    <a:gd name="connsiteX22" fmla="*/ 117787 w 2024997"/>
                    <a:gd name="connsiteY22" fmla="*/ 1713892 h 3304632"/>
                    <a:gd name="connsiteX23" fmla="*/ 113976 w 2024997"/>
                    <a:gd name="connsiteY23" fmla="*/ 1666137 h 3304632"/>
                    <a:gd name="connsiteX24" fmla="*/ 121225 w 2024997"/>
                    <a:gd name="connsiteY24" fmla="*/ 1566841 h 3304632"/>
                    <a:gd name="connsiteX25" fmla="*/ 148846 w 2024997"/>
                    <a:gd name="connsiteY25" fmla="*/ 1659474 h 3304632"/>
                    <a:gd name="connsiteX26" fmla="*/ 150195 w 2024997"/>
                    <a:gd name="connsiteY26" fmla="*/ 1659346 h 3304632"/>
                    <a:gd name="connsiteX27" fmla="*/ 181279 w 2024997"/>
                    <a:gd name="connsiteY27" fmla="*/ 1570279 h 3304632"/>
                    <a:gd name="connsiteX28" fmla="*/ 180125 w 2024997"/>
                    <a:gd name="connsiteY28" fmla="*/ 1427599 h 3304632"/>
                    <a:gd name="connsiteX29" fmla="*/ 351988 w 2024997"/>
                    <a:gd name="connsiteY29" fmla="*/ 1020050 h 3304632"/>
                    <a:gd name="connsiteX30" fmla="*/ 410167 w 2024997"/>
                    <a:gd name="connsiteY30" fmla="*/ 792657 h 3304632"/>
                    <a:gd name="connsiteX31" fmla="*/ 480339 w 2024997"/>
                    <a:gd name="connsiteY31" fmla="*/ 605116 h 3304632"/>
                    <a:gd name="connsiteX32" fmla="*/ 514428 w 2024997"/>
                    <a:gd name="connsiteY32" fmla="*/ 782505 h 3304632"/>
                    <a:gd name="connsiteX33" fmla="*/ 525022 w 2024997"/>
                    <a:gd name="connsiteY33" fmla="*/ 824148 h 3304632"/>
                    <a:gd name="connsiteX34" fmla="*/ 442677 w 2024997"/>
                    <a:gd name="connsiteY34" fmla="*/ 1304705 h 3304632"/>
                    <a:gd name="connsiteX35" fmla="*/ 546438 w 2024997"/>
                    <a:gd name="connsiteY35" fmla="*/ 1590354 h 3304632"/>
                    <a:gd name="connsiteX36" fmla="*/ 621508 w 2024997"/>
                    <a:gd name="connsiteY36" fmla="*/ 1767021 h 3304632"/>
                    <a:gd name="connsiteX37" fmla="*/ 387978 w 2024997"/>
                    <a:gd name="connsiteY37" fmla="*/ 2183296 h 3304632"/>
                    <a:gd name="connsiteX38" fmla="*/ 213925 w 2024997"/>
                    <a:gd name="connsiteY38" fmla="*/ 2506581 h 3304632"/>
                    <a:gd name="connsiteX39" fmla="*/ 218670 w 2024997"/>
                    <a:gd name="connsiteY39" fmla="*/ 2524075 h 3304632"/>
                    <a:gd name="connsiteX40" fmla="*/ 157733 w 2024997"/>
                    <a:gd name="connsiteY40" fmla="*/ 2592084 h 3304632"/>
                    <a:gd name="connsiteX41" fmla="*/ 127192 w 2024997"/>
                    <a:gd name="connsiteY41" fmla="*/ 2618856 h 3304632"/>
                    <a:gd name="connsiteX42" fmla="*/ 122897 w 2024997"/>
                    <a:gd name="connsiteY42" fmla="*/ 2618669 h 3304632"/>
                    <a:gd name="connsiteX43" fmla="*/ 76305 w 2024997"/>
                    <a:gd name="connsiteY43" fmla="*/ 2628312 h 3304632"/>
                    <a:gd name="connsiteX44" fmla="*/ 10011 w 2024997"/>
                    <a:gd name="connsiteY44" fmla="*/ 2690005 h 3304632"/>
                    <a:gd name="connsiteX45" fmla="*/ 36690 w 2024997"/>
                    <a:gd name="connsiteY45" fmla="*/ 2829009 h 3304632"/>
                    <a:gd name="connsiteX46" fmla="*/ 52784 w 2024997"/>
                    <a:gd name="connsiteY46" fmla="*/ 2895006 h 3304632"/>
                    <a:gd name="connsiteX47" fmla="*/ 174039 w 2024997"/>
                    <a:gd name="connsiteY47" fmla="*/ 3112994 h 3304632"/>
                    <a:gd name="connsiteX48" fmla="*/ 236844 w 2024997"/>
                    <a:gd name="connsiteY48" fmla="*/ 3131770 h 3304632"/>
                    <a:gd name="connsiteX49" fmla="*/ 291313 w 2024997"/>
                    <a:gd name="connsiteY49" fmla="*/ 3090941 h 3304632"/>
                    <a:gd name="connsiteX50" fmla="*/ 300099 w 2024997"/>
                    <a:gd name="connsiteY50" fmla="*/ 3025895 h 3304632"/>
                    <a:gd name="connsiteX51" fmla="*/ 278555 w 2024997"/>
                    <a:gd name="connsiteY51" fmla="*/ 2915496 h 3304632"/>
                    <a:gd name="connsiteX52" fmla="*/ 274099 w 2024997"/>
                    <a:gd name="connsiteY52" fmla="*/ 2798196 h 3304632"/>
                    <a:gd name="connsiteX53" fmla="*/ 353762 w 2024997"/>
                    <a:gd name="connsiteY53" fmla="*/ 2645059 h 3304632"/>
                    <a:gd name="connsiteX54" fmla="*/ 365289 w 2024997"/>
                    <a:gd name="connsiteY54" fmla="*/ 2649354 h 3304632"/>
                    <a:gd name="connsiteX55" fmla="*/ 429308 w 2024997"/>
                    <a:gd name="connsiteY55" fmla="*/ 2624950 h 3304632"/>
                    <a:gd name="connsiteX56" fmla="*/ 565664 w 2024997"/>
                    <a:gd name="connsiteY56" fmla="*/ 2460506 h 3304632"/>
                    <a:gd name="connsiteX57" fmla="*/ 786903 w 2024997"/>
                    <a:gd name="connsiteY57" fmla="*/ 2180477 h 3304632"/>
                    <a:gd name="connsiteX58" fmla="*/ 805611 w 2024997"/>
                    <a:gd name="connsiteY58" fmla="*/ 2130719 h 3304632"/>
                    <a:gd name="connsiteX59" fmla="*/ 807623 w 2024997"/>
                    <a:gd name="connsiteY59" fmla="*/ 2207691 h 3304632"/>
                    <a:gd name="connsiteX60" fmla="*/ 803192 w 2024997"/>
                    <a:gd name="connsiteY60" fmla="*/ 2793222 h 3304632"/>
                    <a:gd name="connsiteX61" fmla="*/ 813454 w 2024997"/>
                    <a:gd name="connsiteY61" fmla="*/ 2803493 h 3304632"/>
                    <a:gd name="connsiteX62" fmla="*/ 890808 w 2024997"/>
                    <a:gd name="connsiteY62" fmla="*/ 2838957 h 3304632"/>
                    <a:gd name="connsiteX63" fmla="*/ 896130 w 2024997"/>
                    <a:gd name="connsiteY63" fmla="*/ 2901015 h 3304632"/>
                    <a:gd name="connsiteX64" fmla="*/ 888720 w 2024997"/>
                    <a:gd name="connsiteY64" fmla="*/ 2977028 h 3304632"/>
                    <a:gd name="connsiteX65" fmla="*/ 860216 w 2024997"/>
                    <a:gd name="connsiteY65" fmla="*/ 3064763 h 3304632"/>
                    <a:gd name="connsiteX66" fmla="*/ 861405 w 2024997"/>
                    <a:gd name="connsiteY66" fmla="*/ 3111398 h 3304632"/>
                    <a:gd name="connsiteX67" fmla="*/ 1018990 w 2024997"/>
                    <a:gd name="connsiteY67" fmla="*/ 3249010 h 3304632"/>
                    <a:gd name="connsiteX68" fmla="*/ 1304808 w 2024997"/>
                    <a:gd name="connsiteY68" fmla="*/ 3290221 h 3304632"/>
                    <a:gd name="connsiteX69" fmla="*/ 1336631 w 2024997"/>
                    <a:gd name="connsiteY69" fmla="*/ 3275842 h 3304632"/>
                    <a:gd name="connsiteX70" fmla="*/ 1341630 w 2024997"/>
                    <a:gd name="connsiteY70" fmla="*/ 3203428 h 3304632"/>
                    <a:gd name="connsiteX71" fmla="*/ 1240017 w 2024997"/>
                    <a:gd name="connsiteY71" fmla="*/ 3111432 h 3304632"/>
                    <a:gd name="connsiteX72" fmla="*/ 1154081 w 2024997"/>
                    <a:gd name="connsiteY72" fmla="*/ 3031701 h 3304632"/>
                    <a:gd name="connsiteX73" fmla="*/ 1117098 w 2024997"/>
                    <a:gd name="connsiteY73" fmla="*/ 2985652 h 3304632"/>
                    <a:gd name="connsiteX74" fmla="*/ 1106572 w 2024997"/>
                    <a:gd name="connsiteY74" fmla="*/ 2982444 h 3304632"/>
                    <a:gd name="connsiteX75" fmla="*/ 1047069 w 2024997"/>
                    <a:gd name="connsiteY75" fmla="*/ 2839899 h 3304632"/>
                    <a:gd name="connsiteX76" fmla="*/ 1062297 w 2024997"/>
                    <a:gd name="connsiteY76" fmla="*/ 2821862 h 3304632"/>
                    <a:gd name="connsiteX77" fmla="*/ 1070574 w 2024997"/>
                    <a:gd name="connsiteY77" fmla="*/ 2482950 h 3304632"/>
                    <a:gd name="connsiteX78" fmla="*/ 1069954 w 2024997"/>
                    <a:gd name="connsiteY78" fmla="*/ 1636666 h 3304632"/>
                    <a:gd name="connsiteX79" fmla="*/ 1142716 w 2024997"/>
                    <a:gd name="connsiteY79" fmla="*/ 809761 h 3304632"/>
                    <a:gd name="connsiteX80" fmla="*/ 1137054 w 2024997"/>
                    <a:gd name="connsiteY80" fmla="*/ 739647 h 3304632"/>
                    <a:gd name="connsiteX81" fmla="*/ 1738688 w 2024997"/>
                    <a:gd name="connsiteY81" fmla="*/ 1098728 h 3304632"/>
                    <a:gd name="connsiteX82" fmla="*/ 1875095 w 2024997"/>
                    <a:gd name="connsiteY82" fmla="*/ 1159241 h 3304632"/>
                    <a:gd name="connsiteX83" fmla="*/ 1905822 w 2024997"/>
                    <a:gd name="connsiteY83" fmla="*/ 1241518 h 3304632"/>
                    <a:gd name="connsiteX84" fmla="*/ 1936932 w 2024997"/>
                    <a:gd name="connsiteY84" fmla="*/ 1253266 h 3304632"/>
                    <a:gd name="connsiteX85" fmla="*/ 1969646 w 2024997"/>
                    <a:gd name="connsiteY85" fmla="*/ 1244829 h 3304632"/>
                    <a:gd name="connsiteX86" fmla="*/ 1998982 w 2024997"/>
                    <a:gd name="connsiteY86" fmla="*/ 1280182 h 3304632"/>
                    <a:gd name="connsiteX87" fmla="*/ 2007139 w 2024997"/>
                    <a:gd name="connsiteY87" fmla="*/ 1250270 h 3304632"/>
                    <a:gd name="connsiteX88" fmla="*/ 2023708 w 2024997"/>
                    <a:gd name="connsiteY88" fmla="*/ 1220994 h 3304632"/>
                    <a:gd name="connsiteX89" fmla="*/ 443950 w 2024997"/>
                    <a:gd name="connsiteY89" fmla="*/ 654230 h 3304632"/>
                    <a:gd name="connsiteX90" fmla="*/ 344841 w 2024997"/>
                    <a:gd name="connsiteY90" fmla="*/ 994449 h 3304632"/>
                    <a:gd name="connsiteX91" fmla="*/ 168097 w 2024997"/>
                    <a:gd name="connsiteY91" fmla="*/ 1416539 h 3304632"/>
                    <a:gd name="connsiteX92" fmla="*/ 186967 w 2024997"/>
                    <a:gd name="connsiteY92" fmla="*/ 1503849 h 3304632"/>
                    <a:gd name="connsiteX93" fmla="*/ 174098 w 2024997"/>
                    <a:gd name="connsiteY93" fmla="*/ 1539432 h 3304632"/>
                    <a:gd name="connsiteX94" fmla="*/ 149839 w 2024997"/>
                    <a:gd name="connsiteY94" fmla="*/ 1637549 h 3304632"/>
                    <a:gd name="connsiteX95" fmla="*/ 147861 w 2024997"/>
                    <a:gd name="connsiteY95" fmla="*/ 1641478 h 3304632"/>
                    <a:gd name="connsiteX96" fmla="*/ 145365 w 2024997"/>
                    <a:gd name="connsiteY96" fmla="*/ 1637498 h 3304632"/>
                    <a:gd name="connsiteX97" fmla="*/ 139050 w 2024997"/>
                    <a:gd name="connsiteY97" fmla="*/ 1552691 h 3304632"/>
                    <a:gd name="connsiteX98" fmla="*/ 139424 w 2024997"/>
                    <a:gd name="connsiteY98" fmla="*/ 1528839 h 3304632"/>
                    <a:gd name="connsiteX99" fmla="*/ 128627 w 2024997"/>
                    <a:gd name="connsiteY99" fmla="*/ 1527430 h 3304632"/>
                    <a:gd name="connsiteX100" fmla="*/ 124722 w 2024997"/>
                    <a:gd name="connsiteY100" fmla="*/ 1536300 h 3304632"/>
                    <a:gd name="connsiteX101" fmla="*/ 98264 w 2024997"/>
                    <a:gd name="connsiteY101" fmla="*/ 1659287 h 3304632"/>
                    <a:gd name="connsiteX102" fmla="*/ 104808 w 2024997"/>
                    <a:gd name="connsiteY102" fmla="*/ 1700540 h 3304632"/>
                    <a:gd name="connsiteX103" fmla="*/ 77561 w 2024997"/>
                    <a:gd name="connsiteY103" fmla="*/ 1666383 h 3304632"/>
                    <a:gd name="connsiteX104" fmla="*/ 81194 w 2024997"/>
                    <a:gd name="connsiteY104" fmla="*/ 1533847 h 3304632"/>
                    <a:gd name="connsiteX105" fmla="*/ 76075 w 2024997"/>
                    <a:gd name="connsiteY105" fmla="*/ 1532463 h 3304632"/>
                    <a:gd name="connsiteX106" fmla="*/ 67757 w 2024997"/>
                    <a:gd name="connsiteY106" fmla="*/ 1667012 h 3304632"/>
                    <a:gd name="connsiteX107" fmla="*/ 61009 w 2024997"/>
                    <a:gd name="connsiteY107" fmla="*/ 1522540 h 3304632"/>
                    <a:gd name="connsiteX108" fmla="*/ 35977 w 2024997"/>
                    <a:gd name="connsiteY108" fmla="*/ 1577664 h 3304632"/>
                    <a:gd name="connsiteX109" fmla="*/ 57800 w 2024997"/>
                    <a:gd name="connsiteY109" fmla="*/ 1450814 h 3304632"/>
                    <a:gd name="connsiteX110" fmla="*/ 62630 w 2024997"/>
                    <a:gd name="connsiteY110" fmla="*/ 1447232 h 3304632"/>
                    <a:gd name="connsiteX111" fmla="*/ 93994 w 2024997"/>
                    <a:gd name="connsiteY111" fmla="*/ 1353581 h 3304632"/>
                    <a:gd name="connsiteX112" fmla="*/ 175066 w 2024997"/>
                    <a:gd name="connsiteY112" fmla="*/ 1070004 h 3304632"/>
                    <a:gd name="connsiteX113" fmla="*/ 321574 w 2024997"/>
                    <a:gd name="connsiteY113" fmla="*/ 506007 h 3304632"/>
                    <a:gd name="connsiteX114" fmla="*/ 494421 w 2024997"/>
                    <a:gd name="connsiteY114" fmla="*/ 528136 h 3304632"/>
                    <a:gd name="connsiteX115" fmla="*/ 443950 w 2024997"/>
                    <a:gd name="connsiteY115" fmla="*/ 654230 h 3304632"/>
                    <a:gd name="connsiteX116" fmla="*/ 496959 w 2024997"/>
                    <a:gd name="connsiteY116" fmla="*/ 633611 h 3304632"/>
                    <a:gd name="connsiteX117" fmla="*/ 485534 w 2024997"/>
                    <a:gd name="connsiteY117" fmla="*/ 591637 h 3304632"/>
                    <a:gd name="connsiteX118" fmla="*/ 501297 w 2024997"/>
                    <a:gd name="connsiteY118" fmla="*/ 526701 h 3304632"/>
                    <a:gd name="connsiteX119" fmla="*/ 508826 w 2024997"/>
                    <a:gd name="connsiteY119" fmla="*/ 516015 h 3304632"/>
                    <a:gd name="connsiteX120" fmla="*/ 543492 w 2024997"/>
                    <a:gd name="connsiteY120" fmla="*/ 385227 h 3304632"/>
                    <a:gd name="connsiteX121" fmla="*/ 499922 w 2024997"/>
                    <a:gd name="connsiteY121" fmla="*/ 513112 h 3304632"/>
                    <a:gd name="connsiteX122" fmla="*/ 385508 w 2024997"/>
                    <a:gd name="connsiteY122" fmla="*/ 503774 h 3304632"/>
                    <a:gd name="connsiteX123" fmla="*/ 290023 w 2024997"/>
                    <a:gd name="connsiteY123" fmla="*/ 472554 h 3304632"/>
                    <a:gd name="connsiteX124" fmla="*/ 319367 w 2024997"/>
                    <a:gd name="connsiteY124" fmla="*/ 422507 h 3304632"/>
                    <a:gd name="connsiteX125" fmla="*/ 345180 w 2024997"/>
                    <a:gd name="connsiteY125" fmla="*/ 367741 h 3304632"/>
                    <a:gd name="connsiteX126" fmla="*/ 398283 w 2024997"/>
                    <a:gd name="connsiteY126" fmla="*/ 261569 h 3304632"/>
                    <a:gd name="connsiteX127" fmla="*/ 650734 w 2024997"/>
                    <a:gd name="connsiteY127" fmla="*/ 145483 h 3304632"/>
                    <a:gd name="connsiteX128" fmla="*/ 919388 w 2024997"/>
                    <a:gd name="connsiteY128" fmla="*/ 203042 h 3304632"/>
                    <a:gd name="connsiteX129" fmla="*/ 909788 w 2024997"/>
                    <a:gd name="connsiteY129" fmla="*/ 194571 h 3304632"/>
                    <a:gd name="connsiteX130" fmla="*/ 900875 w 2024997"/>
                    <a:gd name="connsiteY130" fmla="*/ 167485 h 3304632"/>
                    <a:gd name="connsiteX131" fmla="*/ 1227785 w 2024997"/>
                    <a:gd name="connsiteY131" fmla="*/ 479388 h 3304632"/>
                    <a:gd name="connsiteX132" fmla="*/ 1293638 w 2024997"/>
                    <a:gd name="connsiteY132" fmla="*/ 556631 h 3304632"/>
                    <a:gd name="connsiteX133" fmla="*/ 1163164 w 2024997"/>
                    <a:gd name="connsiteY133" fmla="*/ 610235 h 3304632"/>
                    <a:gd name="connsiteX134" fmla="*/ 1159718 w 2024997"/>
                    <a:gd name="connsiteY134" fmla="*/ 523510 h 3304632"/>
                    <a:gd name="connsiteX135" fmla="*/ 1136672 w 2024997"/>
                    <a:gd name="connsiteY135" fmla="*/ 488292 h 3304632"/>
                    <a:gd name="connsiteX136" fmla="*/ 1141604 w 2024997"/>
                    <a:gd name="connsiteY136" fmla="*/ 620209 h 3304632"/>
                    <a:gd name="connsiteX137" fmla="*/ 1121367 w 2024997"/>
                    <a:gd name="connsiteY137" fmla="*/ 682343 h 3304632"/>
                    <a:gd name="connsiteX138" fmla="*/ 1130611 w 2024997"/>
                    <a:gd name="connsiteY138" fmla="*/ 807910 h 3304632"/>
                    <a:gd name="connsiteX139" fmla="*/ 1130535 w 2024997"/>
                    <a:gd name="connsiteY139" fmla="*/ 820159 h 3304632"/>
                    <a:gd name="connsiteX140" fmla="*/ 540148 w 2024997"/>
                    <a:gd name="connsiteY140" fmla="*/ 810049 h 3304632"/>
                    <a:gd name="connsiteX141" fmla="*/ 496959 w 2024997"/>
                    <a:gd name="connsiteY141" fmla="*/ 633611 h 3304632"/>
                    <a:gd name="connsiteX142" fmla="*/ 234314 w 2024997"/>
                    <a:gd name="connsiteY142" fmla="*/ 3113461 h 3304632"/>
                    <a:gd name="connsiteX143" fmla="*/ 132064 w 2024997"/>
                    <a:gd name="connsiteY143" fmla="*/ 3062208 h 3304632"/>
                    <a:gd name="connsiteX144" fmla="*/ 57639 w 2024997"/>
                    <a:gd name="connsiteY144" fmla="*/ 2834662 h 3304632"/>
                    <a:gd name="connsiteX145" fmla="*/ 15503 w 2024997"/>
                    <a:gd name="connsiteY145" fmla="*/ 2696541 h 3304632"/>
                    <a:gd name="connsiteX146" fmla="*/ 38073 w 2024997"/>
                    <a:gd name="connsiteY146" fmla="*/ 2671449 h 3304632"/>
                    <a:gd name="connsiteX147" fmla="*/ 88222 w 2024997"/>
                    <a:gd name="connsiteY147" fmla="*/ 2831666 h 3304632"/>
                    <a:gd name="connsiteX148" fmla="*/ 137582 w 2024997"/>
                    <a:gd name="connsiteY148" fmla="*/ 3019156 h 3304632"/>
                    <a:gd name="connsiteX149" fmla="*/ 255629 w 2024997"/>
                    <a:gd name="connsiteY149" fmla="*/ 3100474 h 3304632"/>
                    <a:gd name="connsiteX150" fmla="*/ 234314 w 2024997"/>
                    <a:gd name="connsiteY150" fmla="*/ 3113461 h 3304632"/>
                    <a:gd name="connsiteX151" fmla="*/ 284200 w 2024997"/>
                    <a:gd name="connsiteY151" fmla="*/ 3032754 h 3304632"/>
                    <a:gd name="connsiteX152" fmla="*/ 283903 w 2024997"/>
                    <a:gd name="connsiteY152" fmla="*/ 3068821 h 3304632"/>
                    <a:gd name="connsiteX153" fmla="*/ 258039 w 2024997"/>
                    <a:gd name="connsiteY153" fmla="*/ 3082996 h 3304632"/>
                    <a:gd name="connsiteX154" fmla="*/ 222431 w 2024997"/>
                    <a:gd name="connsiteY154" fmla="*/ 3070510 h 3304632"/>
                    <a:gd name="connsiteX155" fmla="*/ 131360 w 2024997"/>
                    <a:gd name="connsiteY155" fmla="*/ 2941674 h 3304632"/>
                    <a:gd name="connsiteX156" fmla="*/ 82085 w 2024997"/>
                    <a:gd name="connsiteY156" fmla="*/ 2763199 h 3304632"/>
                    <a:gd name="connsiteX157" fmla="*/ 80557 w 2024997"/>
                    <a:gd name="connsiteY157" fmla="*/ 2643879 h 3304632"/>
                    <a:gd name="connsiteX158" fmla="*/ 118856 w 2024997"/>
                    <a:gd name="connsiteY158" fmla="*/ 2633761 h 3304632"/>
                    <a:gd name="connsiteX159" fmla="*/ 164040 w 2024997"/>
                    <a:gd name="connsiteY159" fmla="*/ 2797849 h 3304632"/>
                    <a:gd name="connsiteX160" fmla="*/ 218331 w 2024997"/>
                    <a:gd name="connsiteY160" fmla="*/ 2827524 h 3304632"/>
                    <a:gd name="connsiteX161" fmla="*/ 260161 w 2024997"/>
                    <a:gd name="connsiteY161" fmla="*/ 2807882 h 3304632"/>
                    <a:gd name="connsiteX162" fmla="*/ 284200 w 2024997"/>
                    <a:gd name="connsiteY162" fmla="*/ 3032754 h 3304632"/>
                    <a:gd name="connsiteX163" fmla="*/ 301601 w 2024997"/>
                    <a:gd name="connsiteY163" fmla="*/ 2665881 h 3304632"/>
                    <a:gd name="connsiteX164" fmla="*/ 257445 w 2024997"/>
                    <a:gd name="connsiteY164" fmla="*/ 2788724 h 3304632"/>
                    <a:gd name="connsiteX165" fmla="*/ 211218 w 2024997"/>
                    <a:gd name="connsiteY165" fmla="*/ 2807449 h 3304632"/>
                    <a:gd name="connsiteX166" fmla="*/ 137378 w 2024997"/>
                    <a:gd name="connsiteY166" fmla="*/ 2687518 h 3304632"/>
                    <a:gd name="connsiteX167" fmla="*/ 170779 w 2024997"/>
                    <a:gd name="connsiteY167" fmla="*/ 2606692 h 3304632"/>
                    <a:gd name="connsiteX168" fmla="*/ 226395 w 2024997"/>
                    <a:gd name="connsiteY168" fmla="*/ 2535993 h 3304632"/>
                    <a:gd name="connsiteX169" fmla="*/ 334731 w 2024997"/>
                    <a:gd name="connsiteY169" fmla="*/ 2634016 h 3304632"/>
                    <a:gd name="connsiteX170" fmla="*/ 301601 w 2024997"/>
                    <a:gd name="connsiteY170" fmla="*/ 2665881 h 3304632"/>
                    <a:gd name="connsiteX171" fmla="*/ 389498 w 2024997"/>
                    <a:gd name="connsiteY171" fmla="*/ 2618890 h 3304632"/>
                    <a:gd name="connsiteX172" fmla="*/ 370093 w 2024997"/>
                    <a:gd name="connsiteY172" fmla="*/ 2621580 h 3304632"/>
                    <a:gd name="connsiteX173" fmla="*/ 301703 w 2024997"/>
                    <a:gd name="connsiteY173" fmla="*/ 2572128 h 3304632"/>
                    <a:gd name="connsiteX174" fmla="*/ 239484 w 2024997"/>
                    <a:gd name="connsiteY174" fmla="*/ 2505673 h 3304632"/>
                    <a:gd name="connsiteX175" fmla="*/ 254440 w 2024997"/>
                    <a:gd name="connsiteY175" fmla="*/ 2462280 h 3304632"/>
                    <a:gd name="connsiteX176" fmla="*/ 405659 w 2024997"/>
                    <a:gd name="connsiteY176" fmla="*/ 2604477 h 3304632"/>
                    <a:gd name="connsiteX177" fmla="*/ 389498 w 2024997"/>
                    <a:gd name="connsiteY177" fmla="*/ 2618890 h 3304632"/>
                    <a:gd name="connsiteX178" fmla="*/ 795281 w 2024997"/>
                    <a:gd name="connsiteY178" fmla="*/ 2115151 h 3304632"/>
                    <a:gd name="connsiteX179" fmla="*/ 756022 w 2024997"/>
                    <a:gd name="connsiteY179" fmla="*/ 2192692 h 3304632"/>
                    <a:gd name="connsiteX180" fmla="*/ 417229 w 2024997"/>
                    <a:gd name="connsiteY180" fmla="*/ 2591141 h 3304632"/>
                    <a:gd name="connsiteX181" fmla="*/ 260136 w 2024997"/>
                    <a:gd name="connsiteY181" fmla="*/ 2447273 h 3304632"/>
                    <a:gd name="connsiteX182" fmla="*/ 635293 w 2024997"/>
                    <a:gd name="connsiteY182" fmla="*/ 1797935 h 3304632"/>
                    <a:gd name="connsiteX183" fmla="*/ 795459 w 2024997"/>
                    <a:gd name="connsiteY183" fmla="*/ 2114600 h 3304632"/>
                    <a:gd name="connsiteX184" fmla="*/ 795281 w 2024997"/>
                    <a:gd name="connsiteY184" fmla="*/ 2115151 h 3304632"/>
                    <a:gd name="connsiteX185" fmla="*/ 1035746 w 2024997"/>
                    <a:gd name="connsiteY185" fmla="*/ 2780422 h 3304632"/>
                    <a:gd name="connsiteX186" fmla="*/ 1034609 w 2024997"/>
                    <a:gd name="connsiteY186" fmla="*/ 2815156 h 3304632"/>
                    <a:gd name="connsiteX187" fmla="*/ 824837 w 2024997"/>
                    <a:gd name="connsiteY187" fmla="*/ 2787306 h 3304632"/>
                    <a:gd name="connsiteX188" fmla="*/ 826255 w 2024997"/>
                    <a:gd name="connsiteY188" fmla="*/ 2745493 h 3304632"/>
                    <a:gd name="connsiteX189" fmla="*/ 918837 w 2024997"/>
                    <a:gd name="connsiteY189" fmla="*/ 2767240 h 3304632"/>
                    <a:gd name="connsiteX190" fmla="*/ 1035984 w 2024997"/>
                    <a:gd name="connsiteY190" fmla="*/ 2772537 h 3304632"/>
                    <a:gd name="connsiteX191" fmla="*/ 1035746 w 2024997"/>
                    <a:gd name="connsiteY191" fmla="*/ 2780422 h 3304632"/>
                    <a:gd name="connsiteX192" fmla="*/ 1334424 w 2024997"/>
                    <a:gd name="connsiteY192" fmla="*/ 3229275 h 3304632"/>
                    <a:gd name="connsiteX193" fmla="*/ 1300174 w 2024997"/>
                    <a:gd name="connsiteY193" fmla="*/ 3273397 h 3304632"/>
                    <a:gd name="connsiteX194" fmla="*/ 928046 w 2024997"/>
                    <a:gd name="connsiteY194" fmla="*/ 3165154 h 3304632"/>
                    <a:gd name="connsiteX195" fmla="*/ 875979 w 2024997"/>
                    <a:gd name="connsiteY195" fmla="*/ 3096323 h 3304632"/>
                    <a:gd name="connsiteX196" fmla="*/ 1262545 w 2024997"/>
                    <a:gd name="connsiteY196" fmla="*/ 3253008 h 3304632"/>
                    <a:gd name="connsiteX197" fmla="*/ 1334424 w 2024997"/>
                    <a:gd name="connsiteY197" fmla="*/ 3229275 h 3304632"/>
                    <a:gd name="connsiteX198" fmla="*/ 1105741 w 2024997"/>
                    <a:gd name="connsiteY198" fmla="*/ 3010328 h 3304632"/>
                    <a:gd name="connsiteX199" fmla="*/ 1236936 w 2024997"/>
                    <a:gd name="connsiteY199" fmla="*/ 3138264 h 3304632"/>
                    <a:gd name="connsiteX200" fmla="*/ 1316166 w 2024997"/>
                    <a:gd name="connsiteY200" fmla="*/ 3191341 h 3304632"/>
                    <a:gd name="connsiteX201" fmla="*/ 1319739 w 2024997"/>
                    <a:gd name="connsiteY201" fmla="*/ 3219802 h 3304632"/>
                    <a:gd name="connsiteX202" fmla="*/ 1278418 w 2024997"/>
                    <a:gd name="connsiteY202" fmla="*/ 3230956 h 3304632"/>
                    <a:gd name="connsiteX203" fmla="*/ 920976 w 2024997"/>
                    <a:gd name="connsiteY203" fmla="*/ 3117060 h 3304632"/>
                    <a:gd name="connsiteX204" fmla="*/ 876174 w 2024997"/>
                    <a:gd name="connsiteY204" fmla="*/ 3059568 h 3304632"/>
                    <a:gd name="connsiteX205" fmla="*/ 875860 w 2024997"/>
                    <a:gd name="connsiteY205" fmla="*/ 3039485 h 3304632"/>
                    <a:gd name="connsiteX206" fmla="*/ 889934 w 2024997"/>
                    <a:gd name="connsiteY206" fmla="*/ 3003265 h 3304632"/>
                    <a:gd name="connsiteX207" fmla="*/ 1003108 w 2024997"/>
                    <a:gd name="connsiteY207" fmla="*/ 3075424 h 3304632"/>
                    <a:gd name="connsiteX208" fmla="*/ 1048309 w 2024997"/>
                    <a:gd name="connsiteY208" fmla="*/ 3040614 h 3304632"/>
                    <a:gd name="connsiteX209" fmla="*/ 1105741 w 2024997"/>
                    <a:gd name="connsiteY209" fmla="*/ 3010328 h 3304632"/>
                    <a:gd name="connsiteX210" fmla="*/ 1036926 w 2024997"/>
                    <a:gd name="connsiteY210" fmla="*/ 2897119 h 3304632"/>
                    <a:gd name="connsiteX211" fmla="*/ 1088526 w 2024997"/>
                    <a:gd name="connsiteY211" fmla="*/ 2997366 h 3304632"/>
                    <a:gd name="connsiteX212" fmla="*/ 1075395 w 2024997"/>
                    <a:gd name="connsiteY212" fmla="*/ 3004157 h 3304632"/>
                    <a:gd name="connsiteX213" fmla="*/ 1029295 w 2024997"/>
                    <a:gd name="connsiteY213" fmla="*/ 3028781 h 3304632"/>
                    <a:gd name="connsiteX214" fmla="*/ 1011554 w 2024997"/>
                    <a:gd name="connsiteY214" fmla="*/ 3048194 h 3304632"/>
                    <a:gd name="connsiteX215" fmla="*/ 919957 w 2024997"/>
                    <a:gd name="connsiteY215" fmla="*/ 3019410 h 3304632"/>
                    <a:gd name="connsiteX216" fmla="*/ 914822 w 2024997"/>
                    <a:gd name="connsiteY216" fmla="*/ 2899810 h 3304632"/>
                    <a:gd name="connsiteX217" fmla="*/ 904839 w 2024997"/>
                    <a:gd name="connsiteY217" fmla="*/ 2842158 h 3304632"/>
                    <a:gd name="connsiteX218" fmla="*/ 1033980 w 2024997"/>
                    <a:gd name="connsiteY218" fmla="*/ 2846393 h 3304632"/>
                    <a:gd name="connsiteX219" fmla="*/ 1036926 w 2024997"/>
                    <a:gd name="connsiteY219" fmla="*/ 2897119 h 3304632"/>
                    <a:gd name="connsiteX220" fmla="*/ 1155575 w 2024997"/>
                    <a:gd name="connsiteY220" fmla="*/ 995510 h 3304632"/>
                    <a:gd name="connsiteX221" fmla="*/ 1089978 w 2024997"/>
                    <a:gd name="connsiteY221" fmla="*/ 873695 h 3304632"/>
                    <a:gd name="connsiteX222" fmla="*/ 1105342 w 2024997"/>
                    <a:gd name="connsiteY222" fmla="*/ 955513 h 3304632"/>
                    <a:gd name="connsiteX223" fmla="*/ 1157061 w 2024997"/>
                    <a:gd name="connsiteY223" fmla="*/ 1016510 h 3304632"/>
                    <a:gd name="connsiteX224" fmla="*/ 1057884 w 2024997"/>
                    <a:gd name="connsiteY224" fmla="*/ 1595294 h 3304632"/>
                    <a:gd name="connsiteX225" fmla="*/ 941195 w 2024997"/>
                    <a:gd name="connsiteY225" fmla="*/ 1206479 h 3304632"/>
                    <a:gd name="connsiteX226" fmla="*/ 962229 w 2024997"/>
                    <a:gd name="connsiteY226" fmla="*/ 1361704 h 3304632"/>
                    <a:gd name="connsiteX227" fmla="*/ 1036578 w 2024997"/>
                    <a:gd name="connsiteY227" fmla="*/ 2753879 h 3304632"/>
                    <a:gd name="connsiteX228" fmla="*/ 923794 w 2024997"/>
                    <a:gd name="connsiteY228" fmla="*/ 2750467 h 3304632"/>
                    <a:gd name="connsiteX229" fmla="*/ 826365 w 2024997"/>
                    <a:gd name="connsiteY229" fmla="*/ 2731071 h 3304632"/>
                    <a:gd name="connsiteX230" fmla="*/ 849793 w 2024997"/>
                    <a:gd name="connsiteY230" fmla="*/ 2172244 h 3304632"/>
                    <a:gd name="connsiteX231" fmla="*/ 780800 w 2024997"/>
                    <a:gd name="connsiteY231" fmla="*/ 2030820 h 3304632"/>
                    <a:gd name="connsiteX232" fmla="*/ 523256 w 2024997"/>
                    <a:gd name="connsiteY232" fmla="*/ 1451723 h 3304632"/>
                    <a:gd name="connsiteX233" fmla="*/ 466834 w 2024997"/>
                    <a:gd name="connsiteY233" fmla="*/ 1261364 h 3304632"/>
                    <a:gd name="connsiteX234" fmla="*/ 542898 w 2024997"/>
                    <a:gd name="connsiteY234" fmla="*/ 829674 h 3304632"/>
                    <a:gd name="connsiteX235" fmla="*/ 541048 w 2024997"/>
                    <a:gd name="connsiteY235" fmla="*/ 820914 h 3304632"/>
                    <a:gd name="connsiteX236" fmla="*/ 1132445 w 2024997"/>
                    <a:gd name="connsiteY236" fmla="*/ 831737 h 3304632"/>
                    <a:gd name="connsiteX237" fmla="*/ 1155575 w 2024997"/>
                    <a:gd name="connsiteY237" fmla="*/ 995510 h 3304632"/>
                    <a:gd name="connsiteX238" fmla="*/ 1927128 w 2024997"/>
                    <a:gd name="connsiteY238" fmla="*/ 1248818 h 3304632"/>
                    <a:gd name="connsiteX239" fmla="*/ 1917621 w 2024997"/>
                    <a:gd name="connsiteY239" fmla="*/ 1251933 h 3304632"/>
                    <a:gd name="connsiteX240" fmla="*/ 1915940 w 2024997"/>
                    <a:gd name="connsiteY240" fmla="*/ 1236315 h 3304632"/>
                    <a:gd name="connsiteX241" fmla="*/ 1891520 w 2024997"/>
                    <a:gd name="connsiteY241" fmla="*/ 1163850 h 3304632"/>
                    <a:gd name="connsiteX242" fmla="*/ 1918521 w 2024997"/>
                    <a:gd name="connsiteY242" fmla="*/ 1174681 h 3304632"/>
                    <a:gd name="connsiteX243" fmla="*/ 1927128 w 2024997"/>
                    <a:gd name="connsiteY243" fmla="*/ 1248818 h 3304632"/>
                    <a:gd name="connsiteX244" fmla="*/ 1958603 w 2024997"/>
                    <a:gd name="connsiteY244" fmla="*/ 1247817 h 3304632"/>
                    <a:gd name="connsiteX245" fmla="*/ 1950912 w 2024997"/>
                    <a:gd name="connsiteY245" fmla="*/ 1257646 h 3304632"/>
                    <a:gd name="connsiteX246" fmla="*/ 1945030 w 2024997"/>
                    <a:gd name="connsiteY246" fmla="*/ 1233488 h 3304632"/>
                    <a:gd name="connsiteX247" fmla="*/ 1931287 w 2024997"/>
                    <a:gd name="connsiteY247" fmla="*/ 1175530 h 3304632"/>
                    <a:gd name="connsiteX248" fmla="*/ 1938468 w 2024997"/>
                    <a:gd name="connsiteY248" fmla="*/ 1174198 h 3304632"/>
                    <a:gd name="connsiteX249" fmla="*/ 1958603 w 2024997"/>
                    <a:gd name="connsiteY249" fmla="*/ 1247817 h 3304632"/>
                    <a:gd name="connsiteX250" fmla="*/ 1999262 w 2024997"/>
                    <a:gd name="connsiteY250" fmla="*/ 1267569 h 3304632"/>
                    <a:gd name="connsiteX251" fmla="*/ 1996562 w 2024997"/>
                    <a:gd name="connsiteY251" fmla="*/ 1269861 h 3304632"/>
                    <a:gd name="connsiteX252" fmla="*/ 1975461 w 2024997"/>
                    <a:gd name="connsiteY252" fmla="*/ 1227801 h 3304632"/>
                    <a:gd name="connsiteX253" fmla="*/ 1948374 w 2024997"/>
                    <a:gd name="connsiteY253" fmla="*/ 1169809 h 3304632"/>
                    <a:gd name="connsiteX254" fmla="*/ 1954477 w 2024997"/>
                    <a:gd name="connsiteY254" fmla="*/ 1164156 h 3304632"/>
                    <a:gd name="connsiteX255" fmla="*/ 1997233 w 2024997"/>
                    <a:gd name="connsiteY255" fmla="*/ 1245253 h 3304632"/>
                    <a:gd name="connsiteX256" fmla="*/ 1999262 w 2024997"/>
                    <a:gd name="connsiteY256" fmla="*/ 1267569 h 3304632"/>
                    <a:gd name="connsiteX257" fmla="*/ 2008429 w 2024997"/>
                    <a:gd name="connsiteY257" fmla="*/ 1239490 h 3304632"/>
                    <a:gd name="connsiteX258" fmla="*/ 2000195 w 2024997"/>
                    <a:gd name="connsiteY258" fmla="*/ 1232572 h 3304632"/>
                    <a:gd name="connsiteX259" fmla="*/ 1958093 w 2024997"/>
                    <a:gd name="connsiteY259" fmla="*/ 1154140 h 3304632"/>
                    <a:gd name="connsiteX260" fmla="*/ 1931432 w 2024997"/>
                    <a:gd name="connsiteY260" fmla="*/ 1122088 h 3304632"/>
                    <a:gd name="connsiteX261" fmla="*/ 1891961 w 2024997"/>
                    <a:gd name="connsiteY261" fmla="*/ 1101096 h 3304632"/>
                    <a:gd name="connsiteX262" fmla="*/ 1885170 w 2024997"/>
                    <a:gd name="connsiteY262" fmla="*/ 1110017 h 3304632"/>
                    <a:gd name="connsiteX263" fmla="*/ 1934360 w 2024997"/>
                    <a:gd name="connsiteY263" fmla="*/ 1158231 h 3304632"/>
                    <a:gd name="connsiteX264" fmla="*/ 1909557 w 2024997"/>
                    <a:gd name="connsiteY264" fmla="*/ 1153834 h 3304632"/>
                    <a:gd name="connsiteX265" fmla="*/ 1852134 w 2024997"/>
                    <a:gd name="connsiteY265" fmla="*/ 1140813 h 3304632"/>
                    <a:gd name="connsiteX266" fmla="*/ 1748874 w 2024997"/>
                    <a:gd name="connsiteY266" fmla="*/ 1097684 h 3304632"/>
                    <a:gd name="connsiteX267" fmla="*/ 1674066 w 2024997"/>
                    <a:gd name="connsiteY267" fmla="*/ 1060081 h 3304632"/>
                    <a:gd name="connsiteX268" fmla="*/ 1600337 w 2024997"/>
                    <a:gd name="connsiteY268" fmla="*/ 1036560 h 3304632"/>
                    <a:gd name="connsiteX269" fmla="*/ 1136332 w 2024997"/>
                    <a:gd name="connsiteY269" fmla="*/ 707112 h 3304632"/>
                    <a:gd name="connsiteX270" fmla="*/ 1160295 w 2024997"/>
                    <a:gd name="connsiteY270" fmla="*/ 624970 h 3304632"/>
                    <a:gd name="connsiteX271" fmla="*/ 1260694 w 2024997"/>
                    <a:gd name="connsiteY271" fmla="*/ 582554 h 3304632"/>
                    <a:gd name="connsiteX272" fmla="*/ 1865257 w 2024997"/>
                    <a:gd name="connsiteY272" fmla="*/ 1069477 h 3304632"/>
                    <a:gd name="connsiteX273" fmla="*/ 2010831 w 2024997"/>
                    <a:gd name="connsiteY273" fmla="*/ 1214347 h 3304632"/>
                    <a:gd name="connsiteX274" fmla="*/ 2008429 w 2024997"/>
                    <a:gd name="connsiteY274" fmla="*/ 1239490 h 3304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</a:cxnLst>
                  <a:rect l="l" t="t" r="r" b="b"/>
                  <a:pathLst>
                    <a:path w="2024997" h="3304632">
                      <a:moveTo>
                        <a:pt x="2023708" y="1220994"/>
                      </a:moveTo>
                      <a:cubicBezTo>
                        <a:pt x="2018063" y="1136195"/>
                        <a:pt x="1941405" y="1085308"/>
                        <a:pt x="1868448" y="1058417"/>
                      </a:cubicBezTo>
                      <a:cubicBezTo>
                        <a:pt x="1649230" y="931169"/>
                        <a:pt x="1400616" y="807418"/>
                        <a:pt x="1271059" y="578786"/>
                      </a:cubicBezTo>
                      <a:cubicBezTo>
                        <a:pt x="1279657" y="574440"/>
                        <a:pt x="1309154" y="567123"/>
                        <a:pt x="1311862" y="559458"/>
                      </a:cubicBezTo>
                      <a:cubicBezTo>
                        <a:pt x="1329255" y="545902"/>
                        <a:pt x="1284980" y="524138"/>
                        <a:pt x="1278452" y="511762"/>
                      </a:cubicBezTo>
                      <a:cubicBezTo>
                        <a:pt x="1267672" y="499590"/>
                        <a:pt x="1258819" y="485847"/>
                        <a:pt x="1250967" y="471646"/>
                      </a:cubicBezTo>
                      <a:cubicBezTo>
                        <a:pt x="1217752" y="411091"/>
                        <a:pt x="1201820" y="340714"/>
                        <a:pt x="1155584" y="287756"/>
                      </a:cubicBezTo>
                      <a:cubicBezTo>
                        <a:pt x="1108652" y="234992"/>
                        <a:pt x="1040822" y="208118"/>
                        <a:pt x="978034" y="179275"/>
                      </a:cubicBezTo>
                      <a:cubicBezTo>
                        <a:pt x="952102" y="168835"/>
                        <a:pt x="926408" y="155007"/>
                        <a:pt x="898405" y="151425"/>
                      </a:cubicBezTo>
                      <a:cubicBezTo>
                        <a:pt x="896725" y="139142"/>
                        <a:pt x="895375" y="125918"/>
                        <a:pt x="896725" y="113678"/>
                      </a:cubicBezTo>
                      <a:cubicBezTo>
                        <a:pt x="897140" y="109875"/>
                        <a:pt x="891267" y="108517"/>
                        <a:pt x="889603" y="111751"/>
                      </a:cubicBezTo>
                      <a:cubicBezTo>
                        <a:pt x="879476" y="134813"/>
                        <a:pt x="888584" y="176372"/>
                        <a:pt x="898855" y="198807"/>
                      </a:cubicBezTo>
                      <a:cubicBezTo>
                        <a:pt x="813896" y="233787"/>
                        <a:pt x="725363" y="180438"/>
                        <a:pt x="654502" y="136452"/>
                      </a:cubicBezTo>
                      <a:cubicBezTo>
                        <a:pt x="675316" y="135679"/>
                        <a:pt x="685663" y="-23103"/>
                        <a:pt x="663313" y="2871"/>
                      </a:cubicBezTo>
                      <a:cubicBezTo>
                        <a:pt x="656276" y="33056"/>
                        <a:pt x="667014" y="112447"/>
                        <a:pt x="644189" y="130340"/>
                      </a:cubicBezTo>
                      <a:cubicBezTo>
                        <a:pt x="580111" y="127047"/>
                        <a:pt x="514853" y="142300"/>
                        <a:pt x="458041" y="172018"/>
                      </a:cubicBezTo>
                      <a:cubicBezTo>
                        <a:pt x="390907" y="204375"/>
                        <a:pt x="356189" y="272010"/>
                        <a:pt x="328076" y="337404"/>
                      </a:cubicBezTo>
                      <a:cubicBezTo>
                        <a:pt x="317975" y="358667"/>
                        <a:pt x="307883" y="379922"/>
                        <a:pt x="297781" y="401185"/>
                      </a:cubicBezTo>
                      <a:cubicBezTo>
                        <a:pt x="288818" y="421540"/>
                        <a:pt x="275542" y="441937"/>
                        <a:pt x="273403" y="464338"/>
                      </a:cubicBezTo>
                      <a:cubicBezTo>
                        <a:pt x="258625" y="475101"/>
                        <a:pt x="302136" y="498597"/>
                        <a:pt x="311117" y="501890"/>
                      </a:cubicBezTo>
                      <a:cubicBezTo>
                        <a:pt x="235808" y="819123"/>
                        <a:pt x="122498" y="1127834"/>
                        <a:pt x="48463" y="1445008"/>
                      </a:cubicBezTo>
                      <a:cubicBezTo>
                        <a:pt x="16640" y="1517821"/>
                        <a:pt x="5724" y="1610165"/>
                        <a:pt x="57342" y="1676663"/>
                      </a:cubicBezTo>
                      <a:cubicBezTo>
                        <a:pt x="63946" y="1686416"/>
                        <a:pt x="109842" y="1732957"/>
                        <a:pt x="117787" y="1713892"/>
                      </a:cubicBezTo>
                      <a:cubicBezTo>
                        <a:pt x="120350" y="1697629"/>
                        <a:pt x="117142" y="1682078"/>
                        <a:pt x="113976" y="1666137"/>
                      </a:cubicBezTo>
                      <a:cubicBezTo>
                        <a:pt x="107465" y="1633313"/>
                        <a:pt x="107406" y="1597840"/>
                        <a:pt x="121225" y="1566841"/>
                      </a:cubicBezTo>
                      <a:cubicBezTo>
                        <a:pt x="120631" y="1593189"/>
                        <a:pt x="115605" y="1652208"/>
                        <a:pt x="148846" y="1659474"/>
                      </a:cubicBezTo>
                      <a:cubicBezTo>
                        <a:pt x="149287" y="1659567"/>
                        <a:pt x="149779" y="1659525"/>
                        <a:pt x="150195" y="1659346"/>
                      </a:cubicBezTo>
                      <a:cubicBezTo>
                        <a:pt x="176356" y="1648133"/>
                        <a:pt x="174964" y="1594818"/>
                        <a:pt x="181279" y="1570279"/>
                      </a:cubicBezTo>
                      <a:cubicBezTo>
                        <a:pt x="203256" y="1489360"/>
                        <a:pt x="216795" y="1510029"/>
                        <a:pt x="180125" y="1427599"/>
                      </a:cubicBezTo>
                      <a:cubicBezTo>
                        <a:pt x="206634" y="1280836"/>
                        <a:pt x="281382" y="1149649"/>
                        <a:pt x="351988" y="1020050"/>
                      </a:cubicBezTo>
                      <a:cubicBezTo>
                        <a:pt x="383658" y="948417"/>
                        <a:pt x="389735" y="867931"/>
                        <a:pt x="410167" y="792657"/>
                      </a:cubicBezTo>
                      <a:cubicBezTo>
                        <a:pt x="424809" y="727068"/>
                        <a:pt x="455002" y="666954"/>
                        <a:pt x="480339" y="605116"/>
                      </a:cubicBezTo>
                      <a:cubicBezTo>
                        <a:pt x="486502" y="665086"/>
                        <a:pt x="501738" y="723681"/>
                        <a:pt x="514428" y="782505"/>
                      </a:cubicBezTo>
                      <a:cubicBezTo>
                        <a:pt x="517374" y="795789"/>
                        <a:pt x="518664" y="811628"/>
                        <a:pt x="525022" y="824148"/>
                      </a:cubicBezTo>
                      <a:cubicBezTo>
                        <a:pt x="465239" y="974782"/>
                        <a:pt x="416439" y="1141518"/>
                        <a:pt x="442677" y="1304705"/>
                      </a:cubicBezTo>
                      <a:cubicBezTo>
                        <a:pt x="463431" y="1404214"/>
                        <a:pt x="509531" y="1496210"/>
                        <a:pt x="546438" y="1590354"/>
                      </a:cubicBezTo>
                      <a:cubicBezTo>
                        <a:pt x="570570" y="1649594"/>
                        <a:pt x="595602" y="1708494"/>
                        <a:pt x="621508" y="1767021"/>
                      </a:cubicBezTo>
                      <a:cubicBezTo>
                        <a:pt x="627255" y="1941158"/>
                        <a:pt x="508249" y="2073262"/>
                        <a:pt x="387978" y="2183296"/>
                      </a:cubicBezTo>
                      <a:cubicBezTo>
                        <a:pt x="314673" y="2268077"/>
                        <a:pt x="227617" y="2395902"/>
                        <a:pt x="213925" y="2506581"/>
                      </a:cubicBezTo>
                      <a:cubicBezTo>
                        <a:pt x="213773" y="2512378"/>
                        <a:pt x="215700" y="2518346"/>
                        <a:pt x="218670" y="2524075"/>
                      </a:cubicBezTo>
                      <a:cubicBezTo>
                        <a:pt x="200641" y="2548454"/>
                        <a:pt x="179819" y="2571262"/>
                        <a:pt x="157733" y="2592084"/>
                      </a:cubicBezTo>
                      <a:cubicBezTo>
                        <a:pt x="147785" y="2601226"/>
                        <a:pt x="135825" y="2608381"/>
                        <a:pt x="127192" y="2618856"/>
                      </a:cubicBezTo>
                      <a:cubicBezTo>
                        <a:pt x="125970" y="2618228"/>
                        <a:pt x="124510" y="2618066"/>
                        <a:pt x="122897" y="2618669"/>
                      </a:cubicBezTo>
                      <a:cubicBezTo>
                        <a:pt x="107873" y="2624331"/>
                        <a:pt x="91431" y="2623202"/>
                        <a:pt x="76305" y="2628312"/>
                      </a:cubicBezTo>
                      <a:cubicBezTo>
                        <a:pt x="51417" y="2638778"/>
                        <a:pt x="22667" y="2666348"/>
                        <a:pt x="10011" y="2690005"/>
                      </a:cubicBezTo>
                      <a:cubicBezTo>
                        <a:pt x="-21107" y="2696685"/>
                        <a:pt x="29610" y="2807873"/>
                        <a:pt x="36690" y="2829009"/>
                      </a:cubicBezTo>
                      <a:cubicBezTo>
                        <a:pt x="44346" y="2850527"/>
                        <a:pt x="49558" y="2872410"/>
                        <a:pt x="52784" y="2895006"/>
                      </a:cubicBezTo>
                      <a:cubicBezTo>
                        <a:pt x="62129" y="2996373"/>
                        <a:pt x="76712" y="3062658"/>
                        <a:pt x="174039" y="3112994"/>
                      </a:cubicBezTo>
                      <a:cubicBezTo>
                        <a:pt x="193273" y="3122594"/>
                        <a:pt x="214766" y="3133807"/>
                        <a:pt x="236844" y="3131770"/>
                      </a:cubicBezTo>
                      <a:cubicBezTo>
                        <a:pt x="259312" y="3126711"/>
                        <a:pt x="276213" y="3107069"/>
                        <a:pt x="291313" y="3090941"/>
                      </a:cubicBezTo>
                      <a:cubicBezTo>
                        <a:pt x="307696" y="3071681"/>
                        <a:pt x="308986" y="3048975"/>
                        <a:pt x="300099" y="3025895"/>
                      </a:cubicBezTo>
                      <a:cubicBezTo>
                        <a:pt x="288597" y="2990041"/>
                        <a:pt x="280508" y="2953184"/>
                        <a:pt x="278555" y="2915496"/>
                      </a:cubicBezTo>
                      <a:cubicBezTo>
                        <a:pt x="274922" y="2876527"/>
                        <a:pt x="279413" y="2836920"/>
                        <a:pt x="274099" y="2798196"/>
                      </a:cubicBezTo>
                      <a:cubicBezTo>
                        <a:pt x="279141" y="2731428"/>
                        <a:pt x="297578" y="2685650"/>
                        <a:pt x="353762" y="2645059"/>
                      </a:cubicBezTo>
                      <a:cubicBezTo>
                        <a:pt x="357497" y="2646893"/>
                        <a:pt x="361240" y="2648429"/>
                        <a:pt x="365289" y="2649354"/>
                      </a:cubicBezTo>
                      <a:cubicBezTo>
                        <a:pt x="388751" y="2668996"/>
                        <a:pt x="414988" y="2643404"/>
                        <a:pt x="429308" y="2624950"/>
                      </a:cubicBezTo>
                      <a:cubicBezTo>
                        <a:pt x="475068" y="2570396"/>
                        <a:pt x="520523" y="2515579"/>
                        <a:pt x="565664" y="2460506"/>
                      </a:cubicBezTo>
                      <a:cubicBezTo>
                        <a:pt x="639487" y="2367373"/>
                        <a:pt x="720618" y="2279256"/>
                        <a:pt x="786903" y="2180477"/>
                      </a:cubicBezTo>
                      <a:cubicBezTo>
                        <a:pt x="796393" y="2164757"/>
                        <a:pt x="803099" y="2148442"/>
                        <a:pt x="805611" y="2130719"/>
                      </a:cubicBezTo>
                      <a:cubicBezTo>
                        <a:pt x="825635" y="2159639"/>
                        <a:pt x="818921" y="2177422"/>
                        <a:pt x="807623" y="2207691"/>
                      </a:cubicBezTo>
                      <a:cubicBezTo>
                        <a:pt x="763373" y="2399535"/>
                        <a:pt x="800603" y="2598840"/>
                        <a:pt x="803192" y="2793222"/>
                      </a:cubicBezTo>
                      <a:cubicBezTo>
                        <a:pt x="803413" y="2800013"/>
                        <a:pt x="808370" y="2803408"/>
                        <a:pt x="813454" y="2803493"/>
                      </a:cubicBezTo>
                      <a:cubicBezTo>
                        <a:pt x="836432" y="2821208"/>
                        <a:pt x="862899" y="2831946"/>
                        <a:pt x="890808" y="2838957"/>
                      </a:cubicBezTo>
                      <a:cubicBezTo>
                        <a:pt x="892081" y="2859677"/>
                        <a:pt x="895978" y="2880202"/>
                        <a:pt x="896130" y="2901015"/>
                      </a:cubicBezTo>
                      <a:cubicBezTo>
                        <a:pt x="896903" y="2926820"/>
                        <a:pt x="891666" y="2951563"/>
                        <a:pt x="888720" y="2977028"/>
                      </a:cubicBezTo>
                      <a:cubicBezTo>
                        <a:pt x="870182" y="3002026"/>
                        <a:pt x="852891" y="3033365"/>
                        <a:pt x="860216" y="3064763"/>
                      </a:cubicBezTo>
                      <a:cubicBezTo>
                        <a:pt x="858213" y="3080297"/>
                        <a:pt x="858154" y="3096127"/>
                        <a:pt x="861405" y="3111398"/>
                      </a:cubicBezTo>
                      <a:cubicBezTo>
                        <a:pt x="875809" y="3169424"/>
                        <a:pt x="970929" y="3215948"/>
                        <a:pt x="1018990" y="3249010"/>
                      </a:cubicBezTo>
                      <a:cubicBezTo>
                        <a:pt x="1103695" y="3300560"/>
                        <a:pt x="1209094" y="3320864"/>
                        <a:pt x="1304808" y="3290221"/>
                      </a:cubicBezTo>
                      <a:cubicBezTo>
                        <a:pt x="1315648" y="3286817"/>
                        <a:pt x="1328049" y="3283702"/>
                        <a:pt x="1336631" y="3275842"/>
                      </a:cubicBezTo>
                      <a:cubicBezTo>
                        <a:pt x="1354329" y="3258254"/>
                        <a:pt x="1356714" y="3223147"/>
                        <a:pt x="1341630" y="3203428"/>
                      </a:cubicBezTo>
                      <a:cubicBezTo>
                        <a:pt x="1328601" y="3160282"/>
                        <a:pt x="1272841" y="3138662"/>
                        <a:pt x="1240017" y="3111432"/>
                      </a:cubicBezTo>
                      <a:cubicBezTo>
                        <a:pt x="1208789" y="3087851"/>
                        <a:pt x="1179877" y="3061130"/>
                        <a:pt x="1154081" y="3031701"/>
                      </a:cubicBezTo>
                      <a:cubicBezTo>
                        <a:pt x="1141086" y="3016855"/>
                        <a:pt x="1129593" y="3000889"/>
                        <a:pt x="1117098" y="2985652"/>
                      </a:cubicBezTo>
                      <a:cubicBezTo>
                        <a:pt x="1114119" y="2982019"/>
                        <a:pt x="1110154" y="2981332"/>
                        <a:pt x="1106572" y="2982444"/>
                      </a:cubicBezTo>
                      <a:cubicBezTo>
                        <a:pt x="1076040" y="2923110"/>
                        <a:pt x="1053682" y="2914682"/>
                        <a:pt x="1047069" y="2839899"/>
                      </a:cubicBezTo>
                      <a:cubicBezTo>
                        <a:pt x="1053139" y="2834161"/>
                        <a:pt x="1062077" y="2832243"/>
                        <a:pt x="1062297" y="2821862"/>
                      </a:cubicBezTo>
                      <a:cubicBezTo>
                        <a:pt x="1064402" y="2708891"/>
                        <a:pt x="1065353" y="2595819"/>
                        <a:pt x="1070574" y="2482950"/>
                      </a:cubicBezTo>
                      <a:cubicBezTo>
                        <a:pt x="1109730" y="2134971"/>
                        <a:pt x="1182840" y="2001892"/>
                        <a:pt x="1069954" y="1636666"/>
                      </a:cubicBezTo>
                      <a:cubicBezTo>
                        <a:pt x="1187296" y="1383477"/>
                        <a:pt x="1210478" y="1080631"/>
                        <a:pt x="1142716" y="809761"/>
                      </a:cubicBezTo>
                      <a:cubicBezTo>
                        <a:pt x="1143403" y="786265"/>
                        <a:pt x="1138531" y="762931"/>
                        <a:pt x="1137054" y="739647"/>
                      </a:cubicBezTo>
                      <a:cubicBezTo>
                        <a:pt x="1269726" y="944606"/>
                        <a:pt x="1506949" y="1050693"/>
                        <a:pt x="1738688" y="1098728"/>
                      </a:cubicBezTo>
                      <a:cubicBezTo>
                        <a:pt x="1760392" y="1159734"/>
                        <a:pt x="1823078" y="1152960"/>
                        <a:pt x="1875095" y="1159241"/>
                      </a:cubicBezTo>
                      <a:cubicBezTo>
                        <a:pt x="1897563" y="1180445"/>
                        <a:pt x="1907732" y="1211054"/>
                        <a:pt x="1905822" y="1241518"/>
                      </a:cubicBezTo>
                      <a:cubicBezTo>
                        <a:pt x="1903081" y="1262034"/>
                        <a:pt x="1927994" y="1276032"/>
                        <a:pt x="1936932" y="1253266"/>
                      </a:cubicBezTo>
                      <a:cubicBezTo>
                        <a:pt x="1947237" y="1283357"/>
                        <a:pt x="1971989" y="1274674"/>
                        <a:pt x="1969646" y="1244829"/>
                      </a:cubicBezTo>
                      <a:cubicBezTo>
                        <a:pt x="1975350" y="1257960"/>
                        <a:pt x="1981071" y="1280582"/>
                        <a:pt x="1998982" y="1280182"/>
                      </a:cubicBezTo>
                      <a:cubicBezTo>
                        <a:pt x="2015339" y="1279359"/>
                        <a:pt x="2007623" y="1260761"/>
                        <a:pt x="2007139" y="1250270"/>
                      </a:cubicBezTo>
                      <a:cubicBezTo>
                        <a:pt x="2023462" y="1251696"/>
                        <a:pt x="2027426" y="1233692"/>
                        <a:pt x="2023708" y="1220994"/>
                      </a:cubicBezTo>
                      <a:close/>
                      <a:moveTo>
                        <a:pt x="443950" y="654230"/>
                      </a:moveTo>
                      <a:cubicBezTo>
                        <a:pt x="390134" y="760995"/>
                        <a:pt x="379413" y="881394"/>
                        <a:pt x="344841" y="994449"/>
                      </a:cubicBezTo>
                      <a:cubicBezTo>
                        <a:pt x="279082" y="1123488"/>
                        <a:pt x="180965" y="1263630"/>
                        <a:pt x="168097" y="1416539"/>
                      </a:cubicBezTo>
                      <a:cubicBezTo>
                        <a:pt x="162257" y="1447164"/>
                        <a:pt x="195693" y="1472697"/>
                        <a:pt x="186967" y="1503849"/>
                      </a:cubicBezTo>
                      <a:cubicBezTo>
                        <a:pt x="184216" y="1516200"/>
                        <a:pt x="178631" y="1527684"/>
                        <a:pt x="174098" y="1539432"/>
                      </a:cubicBezTo>
                      <a:cubicBezTo>
                        <a:pt x="161646" y="1571094"/>
                        <a:pt x="164464" y="1606778"/>
                        <a:pt x="149839" y="1637549"/>
                      </a:cubicBezTo>
                      <a:cubicBezTo>
                        <a:pt x="149211" y="1638864"/>
                        <a:pt x="148387" y="1641436"/>
                        <a:pt x="147861" y="1641478"/>
                      </a:cubicBezTo>
                      <a:cubicBezTo>
                        <a:pt x="147335" y="1641521"/>
                        <a:pt x="146002" y="1638677"/>
                        <a:pt x="145365" y="1637498"/>
                      </a:cubicBezTo>
                      <a:cubicBezTo>
                        <a:pt x="131928" y="1612253"/>
                        <a:pt x="138210" y="1580253"/>
                        <a:pt x="139050" y="1552691"/>
                      </a:cubicBezTo>
                      <a:cubicBezTo>
                        <a:pt x="140154" y="1544720"/>
                        <a:pt x="141232" y="1536818"/>
                        <a:pt x="139424" y="1528839"/>
                      </a:cubicBezTo>
                      <a:cubicBezTo>
                        <a:pt x="138728" y="1523797"/>
                        <a:pt x="130766" y="1523160"/>
                        <a:pt x="128627" y="1527430"/>
                      </a:cubicBezTo>
                      <a:cubicBezTo>
                        <a:pt x="127133" y="1530401"/>
                        <a:pt x="125630" y="1533185"/>
                        <a:pt x="124722" y="1536300"/>
                      </a:cubicBezTo>
                      <a:cubicBezTo>
                        <a:pt x="93239" y="1566799"/>
                        <a:pt x="92500" y="1618628"/>
                        <a:pt x="98264" y="1659287"/>
                      </a:cubicBezTo>
                      <a:cubicBezTo>
                        <a:pt x="100445" y="1672877"/>
                        <a:pt x="104723" y="1686670"/>
                        <a:pt x="104808" y="1700540"/>
                      </a:cubicBezTo>
                      <a:cubicBezTo>
                        <a:pt x="90599" y="1693656"/>
                        <a:pt x="82510" y="1680949"/>
                        <a:pt x="77561" y="1666383"/>
                      </a:cubicBezTo>
                      <a:cubicBezTo>
                        <a:pt x="59617" y="1623246"/>
                        <a:pt x="72841" y="1577417"/>
                        <a:pt x="81194" y="1533847"/>
                      </a:cubicBezTo>
                      <a:cubicBezTo>
                        <a:pt x="81516" y="1531003"/>
                        <a:pt x="77383" y="1530307"/>
                        <a:pt x="76075" y="1532463"/>
                      </a:cubicBezTo>
                      <a:cubicBezTo>
                        <a:pt x="54872" y="1572927"/>
                        <a:pt x="52690" y="1624112"/>
                        <a:pt x="67757" y="1667012"/>
                      </a:cubicBezTo>
                      <a:cubicBezTo>
                        <a:pt x="32030" y="1626565"/>
                        <a:pt x="45636" y="1569048"/>
                        <a:pt x="61009" y="1522540"/>
                      </a:cubicBezTo>
                      <a:cubicBezTo>
                        <a:pt x="53955" y="1498323"/>
                        <a:pt x="34559" y="1570491"/>
                        <a:pt x="35977" y="1577664"/>
                      </a:cubicBezTo>
                      <a:cubicBezTo>
                        <a:pt x="33311" y="1534687"/>
                        <a:pt x="44490" y="1491541"/>
                        <a:pt x="57800" y="1450814"/>
                      </a:cubicBezTo>
                      <a:cubicBezTo>
                        <a:pt x="59863" y="1450381"/>
                        <a:pt x="61756" y="1449202"/>
                        <a:pt x="62630" y="1447232"/>
                      </a:cubicBezTo>
                      <a:cubicBezTo>
                        <a:pt x="76033" y="1416921"/>
                        <a:pt x="84988" y="1385395"/>
                        <a:pt x="93994" y="1353581"/>
                      </a:cubicBezTo>
                      <a:cubicBezTo>
                        <a:pt x="120580" y="1258928"/>
                        <a:pt x="147988" y="1164512"/>
                        <a:pt x="175066" y="1070004"/>
                      </a:cubicBezTo>
                      <a:cubicBezTo>
                        <a:pt x="222923" y="882183"/>
                        <a:pt x="296483" y="698581"/>
                        <a:pt x="321574" y="506007"/>
                      </a:cubicBezTo>
                      <a:cubicBezTo>
                        <a:pt x="376341" y="524851"/>
                        <a:pt x="436659" y="536735"/>
                        <a:pt x="494421" y="528136"/>
                      </a:cubicBezTo>
                      <a:cubicBezTo>
                        <a:pt x="477385" y="569924"/>
                        <a:pt x="464059" y="613571"/>
                        <a:pt x="443950" y="654230"/>
                      </a:cubicBezTo>
                      <a:close/>
                      <a:moveTo>
                        <a:pt x="496959" y="633611"/>
                      </a:moveTo>
                      <a:cubicBezTo>
                        <a:pt x="493505" y="619529"/>
                        <a:pt x="490067" y="605396"/>
                        <a:pt x="485534" y="591637"/>
                      </a:cubicBezTo>
                      <a:cubicBezTo>
                        <a:pt x="492291" y="570688"/>
                        <a:pt x="502876" y="548983"/>
                        <a:pt x="501297" y="526701"/>
                      </a:cubicBezTo>
                      <a:cubicBezTo>
                        <a:pt x="506466" y="525946"/>
                        <a:pt x="513749" y="521422"/>
                        <a:pt x="508826" y="516015"/>
                      </a:cubicBezTo>
                      <a:cubicBezTo>
                        <a:pt x="513486" y="510056"/>
                        <a:pt x="562056" y="370754"/>
                        <a:pt x="543492" y="385227"/>
                      </a:cubicBezTo>
                      <a:cubicBezTo>
                        <a:pt x="523078" y="425453"/>
                        <a:pt x="516101" y="471298"/>
                        <a:pt x="499922" y="513112"/>
                      </a:cubicBezTo>
                      <a:cubicBezTo>
                        <a:pt x="461767" y="510090"/>
                        <a:pt x="423205" y="511796"/>
                        <a:pt x="385508" y="503774"/>
                      </a:cubicBezTo>
                      <a:cubicBezTo>
                        <a:pt x="353015" y="496738"/>
                        <a:pt x="318391" y="490685"/>
                        <a:pt x="290023" y="472554"/>
                      </a:cubicBezTo>
                      <a:cubicBezTo>
                        <a:pt x="304631" y="459601"/>
                        <a:pt x="310964" y="439620"/>
                        <a:pt x="319367" y="422507"/>
                      </a:cubicBezTo>
                      <a:cubicBezTo>
                        <a:pt x="327974" y="404249"/>
                        <a:pt x="336573" y="385999"/>
                        <a:pt x="345180" y="367741"/>
                      </a:cubicBezTo>
                      <a:cubicBezTo>
                        <a:pt x="362649" y="332268"/>
                        <a:pt x="377147" y="295106"/>
                        <a:pt x="398283" y="261569"/>
                      </a:cubicBezTo>
                      <a:cubicBezTo>
                        <a:pt x="453372" y="176678"/>
                        <a:pt x="560299" y="164641"/>
                        <a:pt x="650734" y="145483"/>
                      </a:cubicBezTo>
                      <a:cubicBezTo>
                        <a:pt x="710432" y="198162"/>
                        <a:pt x="849309" y="263556"/>
                        <a:pt x="919388" y="203042"/>
                      </a:cubicBezTo>
                      <a:cubicBezTo>
                        <a:pt x="922699" y="196803"/>
                        <a:pt x="915662" y="191481"/>
                        <a:pt x="909788" y="194571"/>
                      </a:cubicBezTo>
                      <a:cubicBezTo>
                        <a:pt x="905289" y="186405"/>
                        <a:pt x="902581" y="177026"/>
                        <a:pt x="900875" y="167485"/>
                      </a:cubicBezTo>
                      <a:cubicBezTo>
                        <a:pt x="1110647" y="271365"/>
                        <a:pt x="1135636" y="250993"/>
                        <a:pt x="1227785" y="479388"/>
                      </a:cubicBezTo>
                      <a:cubicBezTo>
                        <a:pt x="1243981" y="509190"/>
                        <a:pt x="1264608" y="538203"/>
                        <a:pt x="1293638" y="556631"/>
                      </a:cubicBezTo>
                      <a:cubicBezTo>
                        <a:pt x="1247325" y="566172"/>
                        <a:pt x="1205028" y="589328"/>
                        <a:pt x="1163164" y="610235"/>
                      </a:cubicBezTo>
                      <a:cubicBezTo>
                        <a:pt x="1167213" y="581527"/>
                        <a:pt x="1165345" y="551878"/>
                        <a:pt x="1159718" y="523510"/>
                      </a:cubicBezTo>
                      <a:cubicBezTo>
                        <a:pt x="1158011" y="514478"/>
                        <a:pt x="1150805" y="467903"/>
                        <a:pt x="1136672" y="488292"/>
                      </a:cubicBezTo>
                      <a:cubicBezTo>
                        <a:pt x="1137190" y="531973"/>
                        <a:pt x="1152995" y="576366"/>
                        <a:pt x="1141604" y="620209"/>
                      </a:cubicBezTo>
                      <a:cubicBezTo>
                        <a:pt x="1136731" y="641540"/>
                        <a:pt x="1125162" y="660757"/>
                        <a:pt x="1121367" y="682343"/>
                      </a:cubicBezTo>
                      <a:cubicBezTo>
                        <a:pt x="1115799" y="724003"/>
                        <a:pt x="1125153" y="766683"/>
                        <a:pt x="1130611" y="807910"/>
                      </a:cubicBezTo>
                      <a:cubicBezTo>
                        <a:pt x="1128082" y="811229"/>
                        <a:pt x="1130136" y="816288"/>
                        <a:pt x="1130535" y="820159"/>
                      </a:cubicBezTo>
                      <a:cubicBezTo>
                        <a:pt x="934149" y="848518"/>
                        <a:pt x="735786" y="842186"/>
                        <a:pt x="540148" y="810049"/>
                      </a:cubicBezTo>
                      <a:cubicBezTo>
                        <a:pt x="526541" y="750877"/>
                        <a:pt x="511152" y="692614"/>
                        <a:pt x="496959" y="633611"/>
                      </a:cubicBezTo>
                      <a:close/>
                      <a:moveTo>
                        <a:pt x="234314" y="3113461"/>
                      </a:moveTo>
                      <a:cubicBezTo>
                        <a:pt x="196032" y="3111092"/>
                        <a:pt x="161035" y="3085865"/>
                        <a:pt x="132064" y="3062208"/>
                      </a:cubicBezTo>
                      <a:cubicBezTo>
                        <a:pt x="64319" y="3005871"/>
                        <a:pt x="82824" y="2910378"/>
                        <a:pt x="57639" y="2834662"/>
                      </a:cubicBezTo>
                      <a:cubicBezTo>
                        <a:pt x="42063" y="2789106"/>
                        <a:pt x="19475" y="2745221"/>
                        <a:pt x="15503" y="2696541"/>
                      </a:cubicBezTo>
                      <a:cubicBezTo>
                        <a:pt x="24636" y="2689869"/>
                        <a:pt x="29789" y="2679191"/>
                        <a:pt x="38073" y="2671449"/>
                      </a:cubicBezTo>
                      <a:cubicBezTo>
                        <a:pt x="27132" y="2728745"/>
                        <a:pt x="75354" y="2777782"/>
                        <a:pt x="88222" y="2831666"/>
                      </a:cubicBezTo>
                      <a:cubicBezTo>
                        <a:pt x="111574" y="2892476"/>
                        <a:pt x="102924" y="2962734"/>
                        <a:pt x="137582" y="3019156"/>
                      </a:cubicBezTo>
                      <a:cubicBezTo>
                        <a:pt x="164362" y="3059670"/>
                        <a:pt x="206804" y="3093131"/>
                        <a:pt x="255629" y="3100474"/>
                      </a:cubicBezTo>
                      <a:cubicBezTo>
                        <a:pt x="249152" y="3106169"/>
                        <a:pt x="241877" y="3111432"/>
                        <a:pt x="234314" y="3113461"/>
                      </a:cubicBezTo>
                      <a:close/>
                      <a:moveTo>
                        <a:pt x="284200" y="3032754"/>
                      </a:moveTo>
                      <a:cubicBezTo>
                        <a:pt x="287697" y="3044960"/>
                        <a:pt x="291797" y="3057625"/>
                        <a:pt x="283903" y="3068821"/>
                      </a:cubicBezTo>
                      <a:cubicBezTo>
                        <a:pt x="278377" y="3076647"/>
                        <a:pt x="268149" y="3084210"/>
                        <a:pt x="258039" y="3082996"/>
                      </a:cubicBezTo>
                      <a:cubicBezTo>
                        <a:pt x="245943" y="3081545"/>
                        <a:pt x="233185" y="3075985"/>
                        <a:pt x="222431" y="3070510"/>
                      </a:cubicBezTo>
                      <a:cubicBezTo>
                        <a:pt x="173199" y="3045537"/>
                        <a:pt x="137021" y="2997043"/>
                        <a:pt x="131360" y="2941674"/>
                      </a:cubicBezTo>
                      <a:cubicBezTo>
                        <a:pt x="123219" y="2880185"/>
                        <a:pt x="109918" y="2819078"/>
                        <a:pt x="82085" y="2763199"/>
                      </a:cubicBezTo>
                      <a:cubicBezTo>
                        <a:pt x="62936" y="2728406"/>
                        <a:pt x="34160" y="2669701"/>
                        <a:pt x="80557" y="2643879"/>
                      </a:cubicBezTo>
                      <a:cubicBezTo>
                        <a:pt x="92772" y="2638481"/>
                        <a:pt x="106277" y="2637853"/>
                        <a:pt x="118856" y="2633761"/>
                      </a:cubicBezTo>
                      <a:cubicBezTo>
                        <a:pt x="103425" y="2690616"/>
                        <a:pt x="127311" y="2753845"/>
                        <a:pt x="164040" y="2797849"/>
                      </a:cubicBezTo>
                      <a:cubicBezTo>
                        <a:pt x="176484" y="2812457"/>
                        <a:pt x="196779" y="2833729"/>
                        <a:pt x="218331" y="2827524"/>
                      </a:cubicBezTo>
                      <a:cubicBezTo>
                        <a:pt x="240723" y="2820521"/>
                        <a:pt x="231607" y="2807228"/>
                        <a:pt x="260161" y="2807882"/>
                      </a:cubicBezTo>
                      <a:cubicBezTo>
                        <a:pt x="257224" y="2883377"/>
                        <a:pt x="259635" y="2960688"/>
                        <a:pt x="284200" y="3032754"/>
                      </a:cubicBezTo>
                      <a:close/>
                      <a:moveTo>
                        <a:pt x="301601" y="2665881"/>
                      </a:moveTo>
                      <a:cubicBezTo>
                        <a:pt x="272919" y="2700216"/>
                        <a:pt x="257861" y="2744270"/>
                        <a:pt x="257445" y="2788724"/>
                      </a:cubicBezTo>
                      <a:cubicBezTo>
                        <a:pt x="219409" y="2788520"/>
                        <a:pt x="228704" y="2807338"/>
                        <a:pt x="211218" y="2807449"/>
                      </a:cubicBezTo>
                      <a:cubicBezTo>
                        <a:pt x="170822" y="2792756"/>
                        <a:pt x="142462" y="2727998"/>
                        <a:pt x="137378" y="2687518"/>
                      </a:cubicBezTo>
                      <a:cubicBezTo>
                        <a:pt x="130604" y="2647122"/>
                        <a:pt x="138889" y="2631020"/>
                        <a:pt x="170779" y="2606692"/>
                      </a:cubicBezTo>
                      <a:cubicBezTo>
                        <a:pt x="193146" y="2586396"/>
                        <a:pt x="212151" y="2562646"/>
                        <a:pt x="226395" y="2535993"/>
                      </a:cubicBezTo>
                      <a:cubicBezTo>
                        <a:pt x="258676" y="2572756"/>
                        <a:pt x="294038" y="2606802"/>
                        <a:pt x="334731" y="2634016"/>
                      </a:cubicBezTo>
                      <a:cubicBezTo>
                        <a:pt x="322092" y="2642615"/>
                        <a:pt x="310964" y="2654371"/>
                        <a:pt x="301601" y="2665881"/>
                      </a:cubicBezTo>
                      <a:close/>
                      <a:moveTo>
                        <a:pt x="389498" y="2618890"/>
                      </a:moveTo>
                      <a:cubicBezTo>
                        <a:pt x="383242" y="2621368"/>
                        <a:pt x="376086" y="2618660"/>
                        <a:pt x="370093" y="2621580"/>
                      </a:cubicBezTo>
                      <a:cubicBezTo>
                        <a:pt x="345257" y="2608093"/>
                        <a:pt x="322525" y="2591209"/>
                        <a:pt x="301703" y="2572128"/>
                      </a:cubicBezTo>
                      <a:cubicBezTo>
                        <a:pt x="280465" y="2550805"/>
                        <a:pt x="254313" y="2532250"/>
                        <a:pt x="239484" y="2505673"/>
                      </a:cubicBezTo>
                      <a:cubicBezTo>
                        <a:pt x="244848" y="2491395"/>
                        <a:pt x="248914" y="2476507"/>
                        <a:pt x="254440" y="2462280"/>
                      </a:cubicBezTo>
                      <a:cubicBezTo>
                        <a:pt x="293962" y="2519823"/>
                        <a:pt x="347192" y="2566899"/>
                        <a:pt x="405659" y="2604477"/>
                      </a:cubicBezTo>
                      <a:cubicBezTo>
                        <a:pt x="401042" y="2609323"/>
                        <a:pt x="395388" y="2616521"/>
                        <a:pt x="389498" y="2618890"/>
                      </a:cubicBezTo>
                      <a:close/>
                      <a:moveTo>
                        <a:pt x="795281" y="2115151"/>
                      </a:moveTo>
                      <a:cubicBezTo>
                        <a:pt x="789280" y="2143791"/>
                        <a:pt x="773517" y="2169621"/>
                        <a:pt x="756022" y="2192692"/>
                      </a:cubicBezTo>
                      <a:cubicBezTo>
                        <a:pt x="643289" y="2325627"/>
                        <a:pt x="532763" y="2460549"/>
                        <a:pt x="417229" y="2591141"/>
                      </a:cubicBezTo>
                      <a:cubicBezTo>
                        <a:pt x="355943" y="2554124"/>
                        <a:pt x="303486" y="2504060"/>
                        <a:pt x="260136" y="2447273"/>
                      </a:cubicBezTo>
                      <a:cubicBezTo>
                        <a:pt x="355018" y="2160971"/>
                        <a:pt x="628791" y="2108174"/>
                        <a:pt x="635293" y="1797935"/>
                      </a:cubicBezTo>
                      <a:cubicBezTo>
                        <a:pt x="686512" y="1904327"/>
                        <a:pt x="728537" y="2016848"/>
                        <a:pt x="795459" y="2114600"/>
                      </a:cubicBezTo>
                      <a:cubicBezTo>
                        <a:pt x="795391" y="2114778"/>
                        <a:pt x="795323" y="2114948"/>
                        <a:pt x="795281" y="2115151"/>
                      </a:cubicBezTo>
                      <a:close/>
                      <a:moveTo>
                        <a:pt x="1035746" y="2780422"/>
                      </a:moveTo>
                      <a:cubicBezTo>
                        <a:pt x="1035389" y="2792000"/>
                        <a:pt x="1035007" y="2803578"/>
                        <a:pt x="1034609" y="2815156"/>
                      </a:cubicBezTo>
                      <a:cubicBezTo>
                        <a:pt x="988967" y="2839653"/>
                        <a:pt x="867440" y="2815555"/>
                        <a:pt x="824837" y="2787306"/>
                      </a:cubicBezTo>
                      <a:cubicBezTo>
                        <a:pt x="825618" y="2773368"/>
                        <a:pt x="826076" y="2759431"/>
                        <a:pt x="826255" y="2745493"/>
                      </a:cubicBezTo>
                      <a:cubicBezTo>
                        <a:pt x="855361" y="2760101"/>
                        <a:pt x="887218" y="2763276"/>
                        <a:pt x="918837" y="2767240"/>
                      </a:cubicBezTo>
                      <a:cubicBezTo>
                        <a:pt x="957730" y="2771696"/>
                        <a:pt x="996853" y="2773088"/>
                        <a:pt x="1035984" y="2772537"/>
                      </a:cubicBezTo>
                      <a:cubicBezTo>
                        <a:pt x="1035907" y="2775168"/>
                        <a:pt x="1035831" y="2777799"/>
                        <a:pt x="1035746" y="2780422"/>
                      </a:cubicBezTo>
                      <a:close/>
                      <a:moveTo>
                        <a:pt x="1334424" y="3229275"/>
                      </a:moveTo>
                      <a:cubicBezTo>
                        <a:pt x="1336928" y="3255945"/>
                        <a:pt x="1326020" y="3268856"/>
                        <a:pt x="1300174" y="3273397"/>
                      </a:cubicBezTo>
                      <a:cubicBezTo>
                        <a:pt x="1165176" y="3317511"/>
                        <a:pt x="1031901" y="3247856"/>
                        <a:pt x="928046" y="3165154"/>
                      </a:cubicBezTo>
                      <a:cubicBezTo>
                        <a:pt x="903880" y="3148483"/>
                        <a:pt x="877719" y="3128120"/>
                        <a:pt x="875979" y="3096323"/>
                      </a:cubicBezTo>
                      <a:cubicBezTo>
                        <a:pt x="974359" y="3200839"/>
                        <a:pt x="1115774" y="3276954"/>
                        <a:pt x="1262545" y="3253008"/>
                      </a:cubicBezTo>
                      <a:cubicBezTo>
                        <a:pt x="1286601" y="3247881"/>
                        <a:pt x="1316471" y="3247907"/>
                        <a:pt x="1334424" y="3229275"/>
                      </a:cubicBezTo>
                      <a:close/>
                      <a:moveTo>
                        <a:pt x="1105741" y="3010328"/>
                      </a:moveTo>
                      <a:cubicBezTo>
                        <a:pt x="1141145" y="3060595"/>
                        <a:pt x="1186957" y="3102935"/>
                        <a:pt x="1236936" y="3138264"/>
                      </a:cubicBezTo>
                      <a:cubicBezTo>
                        <a:pt x="1262638" y="3157141"/>
                        <a:pt x="1293188" y="3168872"/>
                        <a:pt x="1316166" y="3191341"/>
                      </a:cubicBezTo>
                      <a:cubicBezTo>
                        <a:pt x="1324934" y="3198276"/>
                        <a:pt x="1329289" y="3211509"/>
                        <a:pt x="1319739" y="3219802"/>
                      </a:cubicBezTo>
                      <a:cubicBezTo>
                        <a:pt x="1307915" y="3227917"/>
                        <a:pt x="1292059" y="3227518"/>
                        <a:pt x="1278418" y="3230956"/>
                      </a:cubicBezTo>
                      <a:cubicBezTo>
                        <a:pt x="1148785" y="3256438"/>
                        <a:pt x="1017114" y="3203148"/>
                        <a:pt x="920976" y="3117060"/>
                      </a:cubicBezTo>
                      <a:cubicBezTo>
                        <a:pt x="902946" y="3101339"/>
                        <a:pt x="880953" y="3084159"/>
                        <a:pt x="876174" y="3059568"/>
                      </a:cubicBezTo>
                      <a:cubicBezTo>
                        <a:pt x="875801" y="3053075"/>
                        <a:pt x="879026" y="3045274"/>
                        <a:pt x="875860" y="3039485"/>
                      </a:cubicBezTo>
                      <a:cubicBezTo>
                        <a:pt x="877931" y="3026617"/>
                        <a:pt x="883644" y="3014512"/>
                        <a:pt x="889934" y="3003265"/>
                      </a:cubicBezTo>
                      <a:cubicBezTo>
                        <a:pt x="899687" y="3042660"/>
                        <a:pt x="962322" y="3086298"/>
                        <a:pt x="1003108" y="3075424"/>
                      </a:cubicBezTo>
                      <a:cubicBezTo>
                        <a:pt x="1023319" y="3070196"/>
                        <a:pt x="1032894" y="3052761"/>
                        <a:pt x="1048309" y="3040614"/>
                      </a:cubicBezTo>
                      <a:cubicBezTo>
                        <a:pt x="1064454" y="3024817"/>
                        <a:pt x="1091667" y="3028111"/>
                        <a:pt x="1105741" y="3010328"/>
                      </a:cubicBezTo>
                      <a:close/>
                      <a:moveTo>
                        <a:pt x="1036926" y="2897119"/>
                      </a:moveTo>
                      <a:cubicBezTo>
                        <a:pt x="1046068" y="2934290"/>
                        <a:pt x="1079503" y="2960968"/>
                        <a:pt x="1088526" y="2997366"/>
                      </a:cubicBezTo>
                      <a:cubicBezTo>
                        <a:pt x="1087185" y="3001525"/>
                        <a:pt x="1078951" y="3003096"/>
                        <a:pt x="1075395" y="3004157"/>
                      </a:cubicBezTo>
                      <a:cubicBezTo>
                        <a:pt x="1058469" y="3008842"/>
                        <a:pt x="1042044" y="3016448"/>
                        <a:pt x="1029295" y="3028781"/>
                      </a:cubicBezTo>
                      <a:cubicBezTo>
                        <a:pt x="1022920" y="3034834"/>
                        <a:pt x="1017870" y="3042099"/>
                        <a:pt x="1011554" y="3048194"/>
                      </a:cubicBezTo>
                      <a:cubicBezTo>
                        <a:pt x="981404" y="3073370"/>
                        <a:pt x="942188" y="3041259"/>
                        <a:pt x="919957" y="3019410"/>
                      </a:cubicBezTo>
                      <a:cubicBezTo>
                        <a:pt x="892200" y="2988954"/>
                        <a:pt x="920135" y="2938092"/>
                        <a:pt x="914822" y="2899810"/>
                      </a:cubicBezTo>
                      <a:cubicBezTo>
                        <a:pt x="913845" y="2880372"/>
                        <a:pt x="912267" y="2860322"/>
                        <a:pt x="904839" y="2842158"/>
                      </a:cubicBezTo>
                      <a:cubicBezTo>
                        <a:pt x="947315" y="2848991"/>
                        <a:pt x="991692" y="2859873"/>
                        <a:pt x="1033980" y="2846393"/>
                      </a:cubicBezTo>
                      <a:cubicBezTo>
                        <a:pt x="1029600" y="2862971"/>
                        <a:pt x="1031451" y="2880898"/>
                        <a:pt x="1036926" y="2897119"/>
                      </a:cubicBezTo>
                      <a:close/>
                      <a:moveTo>
                        <a:pt x="1155575" y="995510"/>
                      </a:moveTo>
                      <a:cubicBezTo>
                        <a:pt x="1121469" y="963340"/>
                        <a:pt x="1098364" y="919769"/>
                        <a:pt x="1089978" y="873695"/>
                      </a:cubicBezTo>
                      <a:cubicBezTo>
                        <a:pt x="1064216" y="850284"/>
                        <a:pt x="1098458" y="950539"/>
                        <a:pt x="1105342" y="955513"/>
                      </a:cubicBezTo>
                      <a:cubicBezTo>
                        <a:pt x="1119033" y="978169"/>
                        <a:pt x="1134779" y="1001605"/>
                        <a:pt x="1157061" y="1016510"/>
                      </a:cubicBezTo>
                      <a:cubicBezTo>
                        <a:pt x="1168563" y="1213388"/>
                        <a:pt x="1134940" y="1413678"/>
                        <a:pt x="1057884" y="1595294"/>
                      </a:cubicBezTo>
                      <a:cubicBezTo>
                        <a:pt x="1018651" y="1465737"/>
                        <a:pt x="975275" y="1337546"/>
                        <a:pt x="941195" y="1206479"/>
                      </a:cubicBezTo>
                      <a:cubicBezTo>
                        <a:pt x="897735" y="1163103"/>
                        <a:pt x="960276" y="1350338"/>
                        <a:pt x="962229" y="1361704"/>
                      </a:cubicBezTo>
                      <a:cubicBezTo>
                        <a:pt x="1231359" y="2169485"/>
                        <a:pt x="1040185" y="2014845"/>
                        <a:pt x="1036578" y="2753879"/>
                      </a:cubicBezTo>
                      <a:cubicBezTo>
                        <a:pt x="998805" y="2755746"/>
                        <a:pt x="961388" y="2754049"/>
                        <a:pt x="923794" y="2750467"/>
                      </a:cubicBezTo>
                      <a:cubicBezTo>
                        <a:pt x="890885" y="2747122"/>
                        <a:pt x="857127" y="2744075"/>
                        <a:pt x="826365" y="2731071"/>
                      </a:cubicBezTo>
                      <a:cubicBezTo>
                        <a:pt x="825117" y="2544957"/>
                        <a:pt x="793702" y="2353376"/>
                        <a:pt x="849793" y="2172244"/>
                      </a:cubicBezTo>
                      <a:cubicBezTo>
                        <a:pt x="851567" y="2117384"/>
                        <a:pt x="801163" y="2078575"/>
                        <a:pt x="780800" y="2030820"/>
                      </a:cubicBezTo>
                      <a:cubicBezTo>
                        <a:pt x="684534" y="1842643"/>
                        <a:pt x="602944" y="1647353"/>
                        <a:pt x="523256" y="1451723"/>
                      </a:cubicBezTo>
                      <a:cubicBezTo>
                        <a:pt x="497953" y="1390751"/>
                        <a:pt x="472853" y="1327675"/>
                        <a:pt x="466834" y="1261364"/>
                      </a:cubicBezTo>
                      <a:cubicBezTo>
                        <a:pt x="453134" y="1113735"/>
                        <a:pt x="499803" y="968823"/>
                        <a:pt x="542898" y="829674"/>
                      </a:cubicBezTo>
                      <a:cubicBezTo>
                        <a:pt x="544095" y="825872"/>
                        <a:pt x="543093" y="822875"/>
                        <a:pt x="541048" y="820914"/>
                      </a:cubicBezTo>
                      <a:cubicBezTo>
                        <a:pt x="734700" y="859417"/>
                        <a:pt x="938360" y="874730"/>
                        <a:pt x="1132445" y="831737"/>
                      </a:cubicBezTo>
                      <a:cubicBezTo>
                        <a:pt x="1141629" y="886105"/>
                        <a:pt x="1151501" y="940396"/>
                        <a:pt x="1155575" y="995510"/>
                      </a:cubicBezTo>
                      <a:close/>
                      <a:moveTo>
                        <a:pt x="1927128" y="1248818"/>
                      </a:moveTo>
                      <a:cubicBezTo>
                        <a:pt x="1925889" y="1254089"/>
                        <a:pt x="1921679" y="1257824"/>
                        <a:pt x="1917621" y="1251933"/>
                      </a:cubicBezTo>
                      <a:cubicBezTo>
                        <a:pt x="1914591" y="1247536"/>
                        <a:pt x="1915669" y="1241340"/>
                        <a:pt x="1915940" y="1236315"/>
                      </a:cubicBezTo>
                      <a:cubicBezTo>
                        <a:pt x="1917358" y="1209738"/>
                        <a:pt x="1908394" y="1183713"/>
                        <a:pt x="1891520" y="1163850"/>
                      </a:cubicBezTo>
                      <a:cubicBezTo>
                        <a:pt x="1900568" y="1167373"/>
                        <a:pt x="1909116" y="1172220"/>
                        <a:pt x="1918521" y="1174681"/>
                      </a:cubicBezTo>
                      <a:cubicBezTo>
                        <a:pt x="1925379" y="1198406"/>
                        <a:pt x="1930778" y="1224100"/>
                        <a:pt x="1927128" y="1248818"/>
                      </a:cubicBezTo>
                      <a:close/>
                      <a:moveTo>
                        <a:pt x="1958603" y="1247817"/>
                      </a:moveTo>
                      <a:cubicBezTo>
                        <a:pt x="1958034" y="1252910"/>
                        <a:pt x="1958127" y="1267569"/>
                        <a:pt x="1950912" y="1257646"/>
                      </a:cubicBezTo>
                      <a:cubicBezTo>
                        <a:pt x="1946015" y="1251008"/>
                        <a:pt x="1946091" y="1241306"/>
                        <a:pt x="1945030" y="1233488"/>
                      </a:cubicBezTo>
                      <a:cubicBezTo>
                        <a:pt x="1942322" y="1213498"/>
                        <a:pt x="1937891" y="1194527"/>
                        <a:pt x="1931287" y="1175530"/>
                      </a:cubicBezTo>
                      <a:cubicBezTo>
                        <a:pt x="1933707" y="1175293"/>
                        <a:pt x="1936126" y="1174851"/>
                        <a:pt x="1938468" y="1174198"/>
                      </a:cubicBezTo>
                      <a:cubicBezTo>
                        <a:pt x="1947110" y="1197999"/>
                        <a:pt x="1958857" y="1222063"/>
                        <a:pt x="1958603" y="1247817"/>
                      </a:cubicBezTo>
                      <a:close/>
                      <a:moveTo>
                        <a:pt x="1999262" y="1267569"/>
                      </a:moveTo>
                      <a:cubicBezTo>
                        <a:pt x="1998956" y="1269733"/>
                        <a:pt x="1999847" y="1270701"/>
                        <a:pt x="1996562" y="1269861"/>
                      </a:cubicBezTo>
                      <a:cubicBezTo>
                        <a:pt x="1982973" y="1261992"/>
                        <a:pt x="1982124" y="1241060"/>
                        <a:pt x="1975461" y="1227801"/>
                      </a:cubicBezTo>
                      <a:cubicBezTo>
                        <a:pt x="1967982" y="1208304"/>
                        <a:pt x="1959876" y="1187651"/>
                        <a:pt x="1948374" y="1169809"/>
                      </a:cubicBezTo>
                      <a:cubicBezTo>
                        <a:pt x="1950768" y="1168230"/>
                        <a:pt x="1952856" y="1166346"/>
                        <a:pt x="1954477" y="1164156"/>
                      </a:cubicBezTo>
                      <a:cubicBezTo>
                        <a:pt x="1973551" y="1188738"/>
                        <a:pt x="1980078" y="1219644"/>
                        <a:pt x="1997233" y="1245253"/>
                      </a:cubicBezTo>
                      <a:cubicBezTo>
                        <a:pt x="1996910" y="1252765"/>
                        <a:pt x="1998684" y="1260218"/>
                        <a:pt x="1999262" y="1267569"/>
                      </a:cubicBezTo>
                      <a:close/>
                      <a:moveTo>
                        <a:pt x="2008429" y="1239490"/>
                      </a:moveTo>
                      <a:cubicBezTo>
                        <a:pt x="2003701" y="1240296"/>
                        <a:pt x="2002131" y="1236026"/>
                        <a:pt x="2000195" y="1232572"/>
                      </a:cubicBezTo>
                      <a:cubicBezTo>
                        <a:pt x="1985562" y="1206436"/>
                        <a:pt x="1976284" y="1178280"/>
                        <a:pt x="1958093" y="1154140"/>
                      </a:cubicBezTo>
                      <a:cubicBezTo>
                        <a:pt x="1959078" y="1138292"/>
                        <a:pt x="1943290" y="1129099"/>
                        <a:pt x="1931432" y="1122088"/>
                      </a:cubicBezTo>
                      <a:cubicBezTo>
                        <a:pt x="1918377" y="1115764"/>
                        <a:pt x="1906688" y="1102344"/>
                        <a:pt x="1891961" y="1101096"/>
                      </a:cubicBezTo>
                      <a:cubicBezTo>
                        <a:pt x="1887929" y="1101470"/>
                        <a:pt x="1883303" y="1105383"/>
                        <a:pt x="1885170" y="1110017"/>
                      </a:cubicBezTo>
                      <a:cubicBezTo>
                        <a:pt x="1886749" y="1124881"/>
                        <a:pt x="1959341" y="1145898"/>
                        <a:pt x="1934360" y="1158231"/>
                      </a:cubicBezTo>
                      <a:cubicBezTo>
                        <a:pt x="1926092" y="1161525"/>
                        <a:pt x="1917061" y="1157195"/>
                        <a:pt x="1909557" y="1153834"/>
                      </a:cubicBezTo>
                      <a:cubicBezTo>
                        <a:pt x="1891053" y="1145541"/>
                        <a:pt x="1872353" y="1141662"/>
                        <a:pt x="1852134" y="1140813"/>
                      </a:cubicBezTo>
                      <a:cubicBezTo>
                        <a:pt x="1808190" y="1141670"/>
                        <a:pt x="1776766" y="1133785"/>
                        <a:pt x="1748874" y="1097684"/>
                      </a:cubicBezTo>
                      <a:cubicBezTo>
                        <a:pt x="1766096" y="1081395"/>
                        <a:pt x="1684422" y="1065267"/>
                        <a:pt x="1674066" y="1060081"/>
                      </a:cubicBezTo>
                      <a:cubicBezTo>
                        <a:pt x="1649391" y="1052560"/>
                        <a:pt x="1624817" y="1044700"/>
                        <a:pt x="1600337" y="1036560"/>
                      </a:cubicBezTo>
                      <a:cubicBezTo>
                        <a:pt x="1415903" y="979722"/>
                        <a:pt x="1241715" y="872226"/>
                        <a:pt x="1136332" y="707112"/>
                      </a:cubicBezTo>
                      <a:cubicBezTo>
                        <a:pt x="1136977" y="677870"/>
                        <a:pt x="1153419" y="652719"/>
                        <a:pt x="1160295" y="624970"/>
                      </a:cubicBezTo>
                      <a:cubicBezTo>
                        <a:pt x="1192966" y="609012"/>
                        <a:pt x="1226419" y="594693"/>
                        <a:pt x="1260694" y="582554"/>
                      </a:cubicBezTo>
                      <a:cubicBezTo>
                        <a:pt x="1371526" y="801918"/>
                        <a:pt x="1652591" y="961939"/>
                        <a:pt x="1865257" y="1069477"/>
                      </a:cubicBezTo>
                      <a:cubicBezTo>
                        <a:pt x="1928766" y="1098066"/>
                        <a:pt x="2002937" y="1137095"/>
                        <a:pt x="2010831" y="1214347"/>
                      </a:cubicBezTo>
                      <a:cubicBezTo>
                        <a:pt x="2010755" y="1221401"/>
                        <a:pt x="2017783" y="1236952"/>
                        <a:pt x="2008429" y="12394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l-PL"/>
                </a:p>
              </p:txBody>
            </p:sp>
          </p:grpSp>
        </p:grpSp>
        <p:grpSp>
          <p:nvGrpSpPr>
            <p:cNvPr id="56" name="Graphic 37" descr="Woman with ribbon on hair">
              <a:extLst>
                <a:ext uri="{FF2B5EF4-FFF2-40B4-BE49-F238E27FC236}">
                  <a16:creationId xmlns:a16="http://schemas.microsoft.com/office/drawing/2014/main" id="{F81E6D7D-1836-BDE0-C3FD-0604031B812F}"/>
                </a:ext>
              </a:extLst>
            </p:cNvPr>
            <p:cNvGrpSpPr/>
            <p:nvPr/>
          </p:nvGrpSpPr>
          <p:grpSpPr>
            <a:xfrm>
              <a:off x="6962937" y="829633"/>
              <a:ext cx="653372" cy="579855"/>
              <a:chOff x="6962937" y="829633"/>
              <a:chExt cx="653372" cy="57985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ABEB2BE-85AE-01DA-49ED-D59FC3DC1E9B}"/>
                  </a:ext>
                </a:extLst>
              </p:cNvPr>
              <p:cNvSpPr/>
              <p:nvPr/>
            </p:nvSpPr>
            <p:spPr>
              <a:xfrm>
                <a:off x="6990592" y="831457"/>
                <a:ext cx="619780" cy="572014"/>
              </a:xfrm>
              <a:custGeom>
                <a:avLst/>
                <a:gdLst>
                  <a:gd name="connsiteX0" fmla="*/ 575082 w 619780"/>
                  <a:gd name="connsiteY0" fmla="*/ 465162 h 572014"/>
                  <a:gd name="connsiteX1" fmla="*/ 547520 w 619780"/>
                  <a:gd name="connsiteY1" fmla="*/ 386764 h 572014"/>
                  <a:gd name="connsiteX2" fmla="*/ 529975 w 619780"/>
                  <a:gd name="connsiteY2" fmla="*/ 191813 h 572014"/>
                  <a:gd name="connsiteX3" fmla="*/ 548649 w 619780"/>
                  <a:gd name="connsiteY3" fmla="*/ 133669 h 572014"/>
                  <a:gd name="connsiteX4" fmla="*/ 461220 w 619780"/>
                  <a:gd name="connsiteY4" fmla="*/ 27565 h 572014"/>
                  <a:gd name="connsiteX5" fmla="*/ 246304 w 619780"/>
                  <a:gd name="connsiteY5" fmla="*/ 15681 h 572014"/>
                  <a:gd name="connsiteX6" fmla="*/ 167949 w 619780"/>
                  <a:gd name="connsiteY6" fmla="*/ 50483 h 572014"/>
                  <a:gd name="connsiteX7" fmla="*/ 63730 w 619780"/>
                  <a:gd name="connsiteY7" fmla="*/ 169073 h 572014"/>
                  <a:gd name="connsiteX8" fmla="*/ 21908 w 619780"/>
                  <a:gd name="connsiteY8" fmla="*/ 423306 h 572014"/>
                  <a:gd name="connsiteX9" fmla="*/ 19718 w 619780"/>
                  <a:gd name="connsiteY9" fmla="*/ 479329 h 572014"/>
                  <a:gd name="connsiteX10" fmla="*/ 25524 w 619780"/>
                  <a:gd name="connsiteY10" fmla="*/ 525938 h 572014"/>
                  <a:gd name="connsiteX11" fmla="*/ 2486 w 619780"/>
                  <a:gd name="connsiteY11" fmla="*/ 562124 h 572014"/>
                  <a:gd name="connsiteX12" fmla="*/ 23580 w 619780"/>
                  <a:gd name="connsiteY12" fmla="*/ 568711 h 572014"/>
                  <a:gd name="connsiteX13" fmla="*/ 31992 w 619780"/>
                  <a:gd name="connsiteY13" fmla="*/ 571232 h 572014"/>
                  <a:gd name="connsiteX14" fmla="*/ 124234 w 619780"/>
                  <a:gd name="connsiteY14" fmla="*/ 566708 h 572014"/>
                  <a:gd name="connsiteX15" fmla="*/ 179128 w 619780"/>
                  <a:gd name="connsiteY15" fmla="*/ 561046 h 572014"/>
                  <a:gd name="connsiteX16" fmla="*/ 226662 w 619780"/>
                  <a:gd name="connsiteY16" fmla="*/ 529920 h 572014"/>
                  <a:gd name="connsiteX17" fmla="*/ 373230 w 619780"/>
                  <a:gd name="connsiteY17" fmla="*/ 566699 h 572014"/>
                  <a:gd name="connsiteX18" fmla="*/ 464335 w 619780"/>
                  <a:gd name="connsiteY18" fmla="*/ 552549 h 572014"/>
                  <a:gd name="connsiteX19" fmla="*/ 586142 w 619780"/>
                  <a:gd name="connsiteY19" fmla="*/ 552414 h 572014"/>
                  <a:gd name="connsiteX20" fmla="*/ 616029 w 619780"/>
                  <a:gd name="connsiteY20" fmla="*/ 546531 h 572014"/>
                  <a:gd name="connsiteX21" fmla="*/ 604112 w 619780"/>
                  <a:gd name="connsiteY21" fmla="*/ 510108 h 572014"/>
                  <a:gd name="connsiteX22" fmla="*/ 575082 w 619780"/>
                  <a:gd name="connsiteY22" fmla="*/ 465162 h 572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780" h="572014">
                    <a:moveTo>
                      <a:pt x="575082" y="465162"/>
                    </a:moveTo>
                    <a:cubicBezTo>
                      <a:pt x="570031" y="457701"/>
                      <a:pt x="555279" y="395100"/>
                      <a:pt x="547520" y="386764"/>
                    </a:cubicBezTo>
                    <a:cubicBezTo>
                      <a:pt x="557706" y="348847"/>
                      <a:pt x="555245" y="241614"/>
                      <a:pt x="529975" y="191813"/>
                    </a:cubicBezTo>
                    <a:cubicBezTo>
                      <a:pt x="535289" y="186440"/>
                      <a:pt x="552469" y="164226"/>
                      <a:pt x="548649" y="133669"/>
                    </a:cubicBezTo>
                    <a:cubicBezTo>
                      <a:pt x="541663" y="83800"/>
                      <a:pt x="490318" y="43285"/>
                      <a:pt x="461220" y="27565"/>
                    </a:cubicBezTo>
                    <a:cubicBezTo>
                      <a:pt x="397812" y="-6439"/>
                      <a:pt x="316290" y="-7263"/>
                      <a:pt x="246304" y="15681"/>
                    </a:cubicBezTo>
                    <a:cubicBezTo>
                      <a:pt x="219074" y="24611"/>
                      <a:pt x="191945" y="35068"/>
                      <a:pt x="167949" y="50483"/>
                    </a:cubicBezTo>
                    <a:cubicBezTo>
                      <a:pt x="122061" y="79963"/>
                      <a:pt x="85179" y="122218"/>
                      <a:pt x="63730" y="169073"/>
                    </a:cubicBezTo>
                    <a:cubicBezTo>
                      <a:pt x="26771" y="249984"/>
                      <a:pt x="26084" y="336242"/>
                      <a:pt x="21908" y="423306"/>
                    </a:cubicBezTo>
                    <a:cubicBezTo>
                      <a:pt x="21415" y="441938"/>
                      <a:pt x="19701" y="460723"/>
                      <a:pt x="19718" y="479329"/>
                    </a:cubicBezTo>
                    <a:cubicBezTo>
                      <a:pt x="22391" y="495686"/>
                      <a:pt x="35362" y="512340"/>
                      <a:pt x="25524" y="525938"/>
                    </a:cubicBezTo>
                    <a:cubicBezTo>
                      <a:pt x="14667" y="533451"/>
                      <a:pt x="-7284" y="551751"/>
                      <a:pt x="2486" y="562124"/>
                    </a:cubicBezTo>
                    <a:cubicBezTo>
                      <a:pt x="8216" y="566895"/>
                      <a:pt x="17358" y="564127"/>
                      <a:pt x="23580" y="568711"/>
                    </a:cubicBezTo>
                    <a:cubicBezTo>
                      <a:pt x="26746" y="570485"/>
                      <a:pt x="28291" y="570646"/>
                      <a:pt x="31992" y="571232"/>
                    </a:cubicBezTo>
                    <a:cubicBezTo>
                      <a:pt x="65792" y="569950"/>
                      <a:pt x="90323" y="568074"/>
                      <a:pt x="124234" y="566708"/>
                    </a:cubicBezTo>
                    <a:cubicBezTo>
                      <a:pt x="139080" y="566224"/>
                      <a:pt x="162092" y="573549"/>
                      <a:pt x="179128" y="561046"/>
                    </a:cubicBezTo>
                    <a:cubicBezTo>
                      <a:pt x="233453" y="586511"/>
                      <a:pt x="214626" y="564110"/>
                      <a:pt x="226662" y="529920"/>
                    </a:cubicBezTo>
                    <a:cubicBezTo>
                      <a:pt x="263306" y="542312"/>
                      <a:pt x="334167" y="565426"/>
                      <a:pt x="373230" y="566699"/>
                    </a:cubicBezTo>
                    <a:cubicBezTo>
                      <a:pt x="404968" y="570621"/>
                      <a:pt x="433132" y="548348"/>
                      <a:pt x="464335" y="552549"/>
                    </a:cubicBezTo>
                    <a:cubicBezTo>
                      <a:pt x="501115" y="575188"/>
                      <a:pt x="550627" y="576783"/>
                      <a:pt x="586142" y="552414"/>
                    </a:cubicBezTo>
                    <a:cubicBezTo>
                      <a:pt x="595004" y="546030"/>
                      <a:pt x="604859" y="553424"/>
                      <a:pt x="616029" y="546531"/>
                    </a:cubicBezTo>
                    <a:cubicBezTo>
                      <a:pt x="626054" y="541744"/>
                      <a:pt x="614154" y="526287"/>
                      <a:pt x="604112" y="510108"/>
                    </a:cubicBezTo>
                    <a:cubicBezTo>
                      <a:pt x="592406" y="491272"/>
                      <a:pt x="580981" y="471359"/>
                      <a:pt x="575082" y="4651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D830A8A-08DD-0C2E-B309-9F17DD979AB3}"/>
                  </a:ext>
                </a:extLst>
              </p:cNvPr>
              <p:cNvSpPr/>
              <p:nvPr/>
            </p:nvSpPr>
            <p:spPr>
              <a:xfrm>
                <a:off x="6990588" y="830449"/>
                <a:ext cx="621133" cy="577630"/>
              </a:xfrm>
              <a:custGeom>
                <a:avLst/>
                <a:gdLst>
                  <a:gd name="connsiteX0" fmla="*/ 208153 w 621133"/>
                  <a:gd name="connsiteY0" fmla="*/ 577630 h 577630"/>
                  <a:gd name="connsiteX1" fmla="*/ 178461 w 621133"/>
                  <a:gd name="connsiteY1" fmla="*/ 566502 h 577630"/>
                  <a:gd name="connsiteX2" fmla="*/ 164591 w 621133"/>
                  <a:gd name="connsiteY2" fmla="*/ 572817 h 577630"/>
                  <a:gd name="connsiteX3" fmla="*/ 149873 w 621133"/>
                  <a:gd name="connsiteY3" fmla="*/ 574362 h 577630"/>
                  <a:gd name="connsiteX4" fmla="*/ 137157 w 621133"/>
                  <a:gd name="connsiteY4" fmla="*/ 573768 h 577630"/>
                  <a:gd name="connsiteX5" fmla="*/ 136520 w 621133"/>
                  <a:gd name="connsiteY5" fmla="*/ 573726 h 577630"/>
                  <a:gd name="connsiteX6" fmla="*/ 125740 w 621133"/>
                  <a:gd name="connsiteY6" fmla="*/ 573182 h 577630"/>
                  <a:gd name="connsiteX7" fmla="*/ 76279 w 621133"/>
                  <a:gd name="connsiteY7" fmla="*/ 574668 h 577630"/>
                  <a:gd name="connsiteX8" fmla="*/ 32428 w 621133"/>
                  <a:gd name="connsiteY8" fmla="*/ 575966 h 577630"/>
                  <a:gd name="connsiteX9" fmla="*/ 23592 w 621133"/>
                  <a:gd name="connsiteY9" fmla="*/ 569728 h 577630"/>
                  <a:gd name="connsiteX10" fmla="*/ 12761 w 621133"/>
                  <a:gd name="connsiteY10" fmla="*/ 562063 h 577630"/>
                  <a:gd name="connsiteX11" fmla="*/ 2499 w 621133"/>
                  <a:gd name="connsiteY11" fmla="*/ 563141 h 577630"/>
                  <a:gd name="connsiteX12" fmla="*/ 113 w 621133"/>
                  <a:gd name="connsiteY12" fmla="*/ 555993 h 577630"/>
                  <a:gd name="connsiteX13" fmla="*/ 9985 w 621133"/>
                  <a:gd name="connsiteY13" fmla="*/ 539891 h 577630"/>
                  <a:gd name="connsiteX14" fmla="*/ 25536 w 621133"/>
                  <a:gd name="connsiteY14" fmla="*/ 526963 h 577630"/>
                  <a:gd name="connsiteX15" fmla="*/ 24365 w 621133"/>
                  <a:gd name="connsiteY15" fmla="*/ 496015 h 577630"/>
                  <a:gd name="connsiteX16" fmla="*/ 22989 w 621133"/>
                  <a:gd name="connsiteY16" fmla="*/ 400666 h 577630"/>
                  <a:gd name="connsiteX17" fmla="*/ 22989 w 621133"/>
                  <a:gd name="connsiteY17" fmla="*/ 400607 h 577630"/>
                  <a:gd name="connsiteX18" fmla="*/ 32072 w 621133"/>
                  <a:gd name="connsiteY18" fmla="*/ 280913 h 577630"/>
                  <a:gd name="connsiteX19" fmla="*/ 59727 w 621133"/>
                  <a:gd name="connsiteY19" fmla="*/ 185759 h 577630"/>
                  <a:gd name="connsiteX20" fmla="*/ 110733 w 621133"/>
                  <a:gd name="connsiteY20" fmla="*/ 100817 h 577630"/>
                  <a:gd name="connsiteX21" fmla="*/ 177714 w 621133"/>
                  <a:gd name="connsiteY21" fmla="*/ 44285 h 577630"/>
                  <a:gd name="connsiteX22" fmla="*/ 257504 w 621133"/>
                  <a:gd name="connsiteY22" fmla="*/ 12453 h 577630"/>
                  <a:gd name="connsiteX23" fmla="*/ 342642 w 621133"/>
                  <a:gd name="connsiteY23" fmla="*/ 1 h 577630"/>
                  <a:gd name="connsiteX24" fmla="*/ 401466 w 621133"/>
                  <a:gd name="connsiteY24" fmla="*/ 6622 h 577630"/>
                  <a:gd name="connsiteX25" fmla="*/ 456470 w 621133"/>
                  <a:gd name="connsiteY25" fmla="*/ 23896 h 577630"/>
                  <a:gd name="connsiteX26" fmla="*/ 485059 w 621133"/>
                  <a:gd name="connsiteY26" fmla="*/ 42655 h 577630"/>
                  <a:gd name="connsiteX27" fmla="*/ 518672 w 621133"/>
                  <a:gd name="connsiteY27" fmla="*/ 71345 h 577630"/>
                  <a:gd name="connsiteX28" fmla="*/ 550122 w 621133"/>
                  <a:gd name="connsiteY28" fmla="*/ 134481 h 577630"/>
                  <a:gd name="connsiteX29" fmla="*/ 548042 w 621133"/>
                  <a:gd name="connsiteY29" fmla="*/ 162900 h 577630"/>
                  <a:gd name="connsiteX30" fmla="*/ 539367 w 621133"/>
                  <a:gd name="connsiteY30" fmla="*/ 193416 h 577630"/>
                  <a:gd name="connsiteX31" fmla="*/ 528867 w 621133"/>
                  <a:gd name="connsiteY31" fmla="*/ 199077 h 577630"/>
                  <a:gd name="connsiteX32" fmla="*/ 514887 w 621133"/>
                  <a:gd name="connsiteY32" fmla="*/ 203126 h 577630"/>
                  <a:gd name="connsiteX33" fmla="*/ 476486 w 621133"/>
                  <a:gd name="connsiteY33" fmla="*/ 206360 h 577630"/>
                  <a:gd name="connsiteX34" fmla="*/ 398359 w 621133"/>
                  <a:gd name="connsiteY34" fmla="*/ 199884 h 577630"/>
                  <a:gd name="connsiteX35" fmla="*/ 292340 w 621133"/>
                  <a:gd name="connsiteY35" fmla="*/ 180445 h 577630"/>
                  <a:gd name="connsiteX36" fmla="*/ 283818 w 621133"/>
                  <a:gd name="connsiteY36" fmla="*/ 177279 h 577630"/>
                  <a:gd name="connsiteX37" fmla="*/ 239679 w 621133"/>
                  <a:gd name="connsiteY37" fmla="*/ 210664 h 577630"/>
                  <a:gd name="connsiteX38" fmla="*/ 224969 w 621133"/>
                  <a:gd name="connsiteY38" fmla="*/ 265549 h 577630"/>
                  <a:gd name="connsiteX39" fmla="*/ 185354 w 621133"/>
                  <a:gd name="connsiteY39" fmla="*/ 331758 h 577630"/>
                  <a:gd name="connsiteX40" fmla="*/ 174039 w 621133"/>
                  <a:gd name="connsiteY40" fmla="*/ 319306 h 577630"/>
                  <a:gd name="connsiteX41" fmla="*/ 142912 w 621133"/>
                  <a:gd name="connsiteY41" fmla="*/ 309120 h 577630"/>
                  <a:gd name="connsiteX42" fmla="*/ 125936 w 621133"/>
                  <a:gd name="connsiteY42" fmla="*/ 311946 h 577630"/>
                  <a:gd name="connsiteX43" fmla="*/ 94750 w 621133"/>
                  <a:gd name="connsiteY43" fmla="*/ 355016 h 577630"/>
                  <a:gd name="connsiteX44" fmla="*/ 103306 w 621133"/>
                  <a:gd name="connsiteY44" fmla="*/ 398527 h 577630"/>
                  <a:gd name="connsiteX45" fmla="*/ 146876 w 621133"/>
                  <a:gd name="connsiteY45" fmla="*/ 409282 h 577630"/>
                  <a:gd name="connsiteX46" fmla="*/ 163853 w 621133"/>
                  <a:gd name="connsiteY46" fmla="*/ 405886 h 577630"/>
                  <a:gd name="connsiteX47" fmla="*/ 207992 w 621133"/>
                  <a:gd name="connsiteY47" fmla="*/ 476059 h 577630"/>
                  <a:gd name="connsiteX48" fmla="*/ 221353 w 621133"/>
                  <a:gd name="connsiteY48" fmla="*/ 538694 h 577630"/>
                  <a:gd name="connsiteX49" fmla="*/ 220971 w 621133"/>
                  <a:gd name="connsiteY49" fmla="*/ 549491 h 577630"/>
                  <a:gd name="connsiteX50" fmla="*/ 218984 w 621133"/>
                  <a:gd name="connsiteY50" fmla="*/ 569439 h 577630"/>
                  <a:gd name="connsiteX51" fmla="*/ 208153 w 621133"/>
                  <a:gd name="connsiteY51" fmla="*/ 577630 h 577630"/>
                  <a:gd name="connsiteX52" fmla="*/ 524631 w 621133"/>
                  <a:gd name="connsiteY52" fmla="*/ 571408 h 577630"/>
                  <a:gd name="connsiteX53" fmla="*/ 495066 w 621133"/>
                  <a:gd name="connsiteY53" fmla="*/ 568386 h 577630"/>
                  <a:gd name="connsiteX54" fmla="*/ 465468 w 621133"/>
                  <a:gd name="connsiteY54" fmla="*/ 551885 h 577630"/>
                  <a:gd name="connsiteX55" fmla="*/ 511305 w 621133"/>
                  <a:gd name="connsiteY55" fmla="*/ 494165 h 577630"/>
                  <a:gd name="connsiteX56" fmla="*/ 538713 w 621133"/>
                  <a:gd name="connsiteY56" fmla="*/ 426258 h 577630"/>
                  <a:gd name="connsiteX57" fmla="*/ 550113 w 621133"/>
                  <a:gd name="connsiteY57" fmla="*/ 396218 h 577630"/>
                  <a:gd name="connsiteX58" fmla="*/ 565740 w 621133"/>
                  <a:gd name="connsiteY58" fmla="*/ 438677 h 577630"/>
                  <a:gd name="connsiteX59" fmla="*/ 575077 w 621133"/>
                  <a:gd name="connsiteY59" fmla="*/ 466179 h 577630"/>
                  <a:gd name="connsiteX60" fmla="*/ 588268 w 621133"/>
                  <a:gd name="connsiteY60" fmla="*/ 499258 h 577630"/>
                  <a:gd name="connsiteX61" fmla="*/ 614302 w 621133"/>
                  <a:gd name="connsiteY61" fmla="*/ 526420 h 577630"/>
                  <a:gd name="connsiteX62" fmla="*/ 621075 w 621133"/>
                  <a:gd name="connsiteY62" fmla="*/ 541029 h 577630"/>
                  <a:gd name="connsiteX63" fmla="*/ 616033 w 621133"/>
                  <a:gd name="connsiteY63" fmla="*/ 547582 h 577630"/>
                  <a:gd name="connsiteX64" fmla="*/ 603462 w 621133"/>
                  <a:gd name="connsiteY64" fmla="*/ 550790 h 577630"/>
                  <a:gd name="connsiteX65" fmla="*/ 596536 w 621133"/>
                  <a:gd name="connsiteY65" fmla="*/ 550612 h 577630"/>
                  <a:gd name="connsiteX66" fmla="*/ 586146 w 621133"/>
                  <a:gd name="connsiteY66" fmla="*/ 553464 h 577630"/>
                  <a:gd name="connsiteX67" fmla="*/ 556539 w 621133"/>
                  <a:gd name="connsiteY67" fmla="*/ 567215 h 577630"/>
                  <a:gd name="connsiteX68" fmla="*/ 524631 w 621133"/>
                  <a:gd name="connsiteY68" fmla="*/ 571408 h 57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21133" h="577630">
                    <a:moveTo>
                      <a:pt x="208153" y="577630"/>
                    </a:moveTo>
                    <a:cubicBezTo>
                      <a:pt x="201634" y="577630"/>
                      <a:pt x="191924" y="573989"/>
                      <a:pt x="178461" y="566502"/>
                    </a:cubicBezTo>
                    <a:cubicBezTo>
                      <a:pt x="174310" y="569524"/>
                      <a:pt x="169591" y="571671"/>
                      <a:pt x="164591" y="572817"/>
                    </a:cubicBezTo>
                    <a:cubicBezTo>
                      <a:pt x="159761" y="573912"/>
                      <a:pt x="154821" y="574430"/>
                      <a:pt x="149873" y="574362"/>
                    </a:cubicBezTo>
                    <a:cubicBezTo>
                      <a:pt x="145645" y="574362"/>
                      <a:pt x="141613" y="574091"/>
                      <a:pt x="137157" y="573768"/>
                    </a:cubicBezTo>
                    <a:lnTo>
                      <a:pt x="136520" y="573726"/>
                    </a:lnTo>
                    <a:cubicBezTo>
                      <a:pt x="132675" y="573445"/>
                      <a:pt x="129042" y="573182"/>
                      <a:pt x="125740" y="573182"/>
                    </a:cubicBezTo>
                    <a:cubicBezTo>
                      <a:pt x="125129" y="573182"/>
                      <a:pt x="91032" y="574303"/>
                      <a:pt x="76279" y="574668"/>
                    </a:cubicBezTo>
                    <a:cubicBezTo>
                      <a:pt x="62672" y="575007"/>
                      <a:pt x="48599" y="575355"/>
                      <a:pt x="32428" y="575966"/>
                    </a:cubicBezTo>
                    <a:cubicBezTo>
                      <a:pt x="30196" y="575610"/>
                      <a:pt x="24831" y="570500"/>
                      <a:pt x="23592" y="569728"/>
                    </a:cubicBezTo>
                    <a:cubicBezTo>
                      <a:pt x="20536" y="567470"/>
                      <a:pt x="16445" y="562529"/>
                      <a:pt x="12761" y="562063"/>
                    </a:cubicBezTo>
                    <a:cubicBezTo>
                      <a:pt x="8839" y="561570"/>
                      <a:pt x="5410" y="565560"/>
                      <a:pt x="2499" y="563141"/>
                    </a:cubicBezTo>
                    <a:cubicBezTo>
                      <a:pt x="657" y="561248"/>
                      <a:pt x="-226" y="558616"/>
                      <a:pt x="113" y="555993"/>
                    </a:cubicBezTo>
                    <a:cubicBezTo>
                      <a:pt x="589" y="551495"/>
                      <a:pt x="3908" y="546071"/>
                      <a:pt x="9985" y="539891"/>
                    </a:cubicBezTo>
                    <a:cubicBezTo>
                      <a:pt x="14773" y="535129"/>
                      <a:pt x="19985" y="530800"/>
                      <a:pt x="25536" y="526963"/>
                    </a:cubicBezTo>
                    <a:cubicBezTo>
                      <a:pt x="32225" y="517711"/>
                      <a:pt x="28405" y="507169"/>
                      <a:pt x="24365" y="496015"/>
                    </a:cubicBezTo>
                    <a:cubicBezTo>
                      <a:pt x="22344" y="490948"/>
                      <a:pt x="22760" y="405861"/>
                      <a:pt x="22989" y="400666"/>
                    </a:cubicBezTo>
                    <a:lnTo>
                      <a:pt x="22989" y="400607"/>
                    </a:lnTo>
                    <a:cubicBezTo>
                      <a:pt x="24730" y="361204"/>
                      <a:pt x="26529" y="320460"/>
                      <a:pt x="32072" y="280913"/>
                    </a:cubicBezTo>
                    <a:cubicBezTo>
                      <a:pt x="34746" y="261161"/>
                      <a:pt x="51451" y="204001"/>
                      <a:pt x="59727" y="185759"/>
                    </a:cubicBezTo>
                    <a:cubicBezTo>
                      <a:pt x="71466" y="160549"/>
                      <a:pt x="91507" y="120909"/>
                      <a:pt x="110733" y="100817"/>
                    </a:cubicBezTo>
                    <a:cubicBezTo>
                      <a:pt x="130511" y="80003"/>
                      <a:pt x="153047" y="58978"/>
                      <a:pt x="177714" y="44285"/>
                    </a:cubicBezTo>
                    <a:cubicBezTo>
                      <a:pt x="202704" y="29286"/>
                      <a:pt x="229527" y="20594"/>
                      <a:pt x="257504" y="12453"/>
                    </a:cubicBezTo>
                    <a:cubicBezTo>
                      <a:pt x="285159" y="4313"/>
                      <a:pt x="313816" y="120"/>
                      <a:pt x="342642" y="1"/>
                    </a:cubicBezTo>
                    <a:cubicBezTo>
                      <a:pt x="362437" y="-58"/>
                      <a:pt x="382180" y="2166"/>
                      <a:pt x="401466" y="6622"/>
                    </a:cubicBezTo>
                    <a:cubicBezTo>
                      <a:pt x="420709" y="11087"/>
                      <a:pt x="439035" y="14593"/>
                      <a:pt x="456470" y="23896"/>
                    </a:cubicBezTo>
                    <a:cubicBezTo>
                      <a:pt x="466410" y="29506"/>
                      <a:pt x="475959" y="35771"/>
                      <a:pt x="485059" y="42655"/>
                    </a:cubicBezTo>
                    <a:cubicBezTo>
                      <a:pt x="496917" y="51432"/>
                      <a:pt x="508147" y="61015"/>
                      <a:pt x="518672" y="71345"/>
                    </a:cubicBezTo>
                    <a:cubicBezTo>
                      <a:pt x="536600" y="89128"/>
                      <a:pt x="537618" y="99883"/>
                      <a:pt x="550122" y="134481"/>
                    </a:cubicBezTo>
                    <a:cubicBezTo>
                      <a:pt x="551675" y="142019"/>
                      <a:pt x="549850" y="154089"/>
                      <a:pt x="548042" y="162900"/>
                    </a:cubicBezTo>
                    <a:cubicBezTo>
                      <a:pt x="545920" y="173273"/>
                      <a:pt x="542847" y="190088"/>
                      <a:pt x="539367" y="193416"/>
                    </a:cubicBezTo>
                    <a:cubicBezTo>
                      <a:pt x="536735" y="196123"/>
                      <a:pt x="532593" y="197651"/>
                      <a:pt x="528867" y="199077"/>
                    </a:cubicBezTo>
                    <a:cubicBezTo>
                      <a:pt x="524334" y="200826"/>
                      <a:pt x="519657" y="202176"/>
                      <a:pt x="514887" y="203126"/>
                    </a:cubicBezTo>
                    <a:cubicBezTo>
                      <a:pt x="504454" y="205274"/>
                      <a:pt x="491535" y="206360"/>
                      <a:pt x="476486" y="206360"/>
                    </a:cubicBezTo>
                    <a:cubicBezTo>
                      <a:pt x="455188" y="206360"/>
                      <a:pt x="428900" y="204179"/>
                      <a:pt x="398359" y="199884"/>
                    </a:cubicBezTo>
                    <a:cubicBezTo>
                      <a:pt x="367818" y="195589"/>
                      <a:pt x="332150" y="189044"/>
                      <a:pt x="292340" y="180445"/>
                    </a:cubicBezTo>
                    <a:lnTo>
                      <a:pt x="283818" y="177279"/>
                    </a:lnTo>
                    <a:lnTo>
                      <a:pt x="239679" y="210664"/>
                    </a:lnTo>
                    <a:lnTo>
                      <a:pt x="224969" y="265549"/>
                    </a:lnTo>
                    <a:cubicBezTo>
                      <a:pt x="220444" y="292143"/>
                      <a:pt x="192654" y="314374"/>
                      <a:pt x="185354" y="331758"/>
                    </a:cubicBezTo>
                    <a:cubicBezTo>
                      <a:pt x="181840" y="328167"/>
                      <a:pt x="178317" y="321929"/>
                      <a:pt x="174039" y="319306"/>
                    </a:cubicBezTo>
                    <a:cubicBezTo>
                      <a:pt x="164753" y="313355"/>
                      <a:pt x="153938" y="309289"/>
                      <a:pt x="142912" y="309120"/>
                    </a:cubicBezTo>
                    <a:cubicBezTo>
                      <a:pt x="141240" y="309120"/>
                      <a:pt x="134424" y="308551"/>
                      <a:pt x="125936" y="311946"/>
                    </a:cubicBezTo>
                    <a:cubicBezTo>
                      <a:pt x="107830" y="322701"/>
                      <a:pt x="94834" y="344821"/>
                      <a:pt x="94750" y="355016"/>
                    </a:cubicBezTo>
                    <a:cubicBezTo>
                      <a:pt x="94665" y="365210"/>
                      <a:pt x="96006" y="387730"/>
                      <a:pt x="103306" y="398527"/>
                    </a:cubicBezTo>
                    <a:cubicBezTo>
                      <a:pt x="116318" y="417770"/>
                      <a:pt x="146876" y="409282"/>
                      <a:pt x="146876" y="409282"/>
                    </a:cubicBezTo>
                    <a:lnTo>
                      <a:pt x="163853" y="405886"/>
                    </a:lnTo>
                    <a:cubicBezTo>
                      <a:pt x="163853" y="405886"/>
                      <a:pt x="196168" y="446333"/>
                      <a:pt x="207992" y="476059"/>
                    </a:cubicBezTo>
                    <a:cubicBezTo>
                      <a:pt x="219816" y="505785"/>
                      <a:pt x="221353" y="538694"/>
                      <a:pt x="221353" y="538694"/>
                    </a:cubicBezTo>
                    <a:cubicBezTo>
                      <a:pt x="221132" y="542387"/>
                      <a:pt x="221047" y="545994"/>
                      <a:pt x="220971" y="549491"/>
                    </a:cubicBezTo>
                    <a:cubicBezTo>
                      <a:pt x="220784" y="557470"/>
                      <a:pt x="220623" y="564354"/>
                      <a:pt x="218984" y="569439"/>
                    </a:cubicBezTo>
                    <a:cubicBezTo>
                      <a:pt x="217176" y="575024"/>
                      <a:pt x="213730" y="577630"/>
                      <a:pt x="208153" y="577630"/>
                    </a:cubicBezTo>
                    <a:close/>
                    <a:moveTo>
                      <a:pt x="524631" y="571408"/>
                    </a:moveTo>
                    <a:cubicBezTo>
                      <a:pt x="514700" y="571366"/>
                      <a:pt x="504802" y="570356"/>
                      <a:pt x="495066" y="568386"/>
                    </a:cubicBezTo>
                    <a:cubicBezTo>
                      <a:pt x="485322" y="566426"/>
                      <a:pt x="471690" y="560373"/>
                      <a:pt x="465468" y="551885"/>
                    </a:cubicBezTo>
                    <a:cubicBezTo>
                      <a:pt x="462276" y="551461"/>
                      <a:pt x="511305" y="494165"/>
                      <a:pt x="511305" y="494165"/>
                    </a:cubicBezTo>
                    <a:lnTo>
                      <a:pt x="538713" y="426258"/>
                    </a:lnTo>
                    <a:cubicBezTo>
                      <a:pt x="538713" y="426258"/>
                      <a:pt x="550156" y="394088"/>
                      <a:pt x="550113" y="396218"/>
                    </a:cubicBezTo>
                    <a:cubicBezTo>
                      <a:pt x="554595" y="401031"/>
                      <a:pt x="560520" y="421029"/>
                      <a:pt x="565740" y="438677"/>
                    </a:cubicBezTo>
                    <a:cubicBezTo>
                      <a:pt x="569611" y="451740"/>
                      <a:pt x="572947" y="463021"/>
                      <a:pt x="575077" y="466179"/>
                    </a:cubicBezTo>
                    <a:lnTo>
                      <a:pt x="588268" y="499258"/>
                    </a:lnTo>
                    <a:cubicBezTo>
                      <a:pt x="598276" y="510174"/>
                      <a:pt x="609251" y="519137"/>
                      <a:pt x="614302" y="526420"/>
                    </a:cubicBezTo>
                    <a:cubicBezTo>
                      <a:pt x="617748" y="533831"/>
                      <a:pt x="621873" y="536810"/>
                      <a:pt x="621075" y="541029"/>
                    </a:cubicBezTo>
                    <a:cubicBezTo>
                      <a:pt x="620600" y="543923"/>
                      <a:pt x="618707" y="546385"/>
                      <a:pt x="616033" y="547582"/>
                    </a:cubicBezTo>
                    <a:cubicBezTo>
                      <a:pt x="612247" y="549856"/>
                      <a:pt x="607876" y="550968"/>
                      <a:pt x="603462" y="550790"/>
                    </a:cubicBezTo>
                    <a:cubicBezTo>
                      <a:pt x="602257" y="550790"/>
                      <a:pt x="597639" y="550612"/>
                      <a:pt x="596536" y="550612"/>
                    </a:cubicBezTo>
                    <a:cubicBezTo>
                      <a:pt x="592852" y="550383"/>
                      <a:pt x="589193" y="551384"/>
                      <a:pt x="586146" y="553464"/>
                    </a:cubicBezTo>
                    <a:cubicBezTo>
                      <a:pt x="577097" y="559643"/>
                      <a:pt x="567098" y="564295"/>
                      <a:pt x="556539" y="567215"/>
                    </a:cubicBezTo>
                    <a:cubicBezTo>
                      <a:pt x="546141" y="570050"/>
                      <a:pt x="535403" y="571468"/>
                      <a:pt x="524631" y="571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C3F51E5-1ABD-A63B-76F9-AAE96A4AC054}"/>
                  </a:ext>
                </a:extLst>
              </p:cNvPr>
              <p:cNvSpPr/>
              <p:nvPr/>
            </p:nvSpPr>
            <p:spPr>
              <a:xfrm>
                <a:off x="6962937" y="829633"/>
                <a:ext cx="653372" cy="579855"/>
              </a:xfrm>
              <a:custGeom>
                <a:avLst/>
                <a:gdLst>
                  <a:gd name="connsiteX0" fmla="*/ 545831 w 653372"/>
                  <a:gd name="connsiteY0" fmla="*/ 579855 h 579855"/>
                  <a:gd name="connsiteX1" fmla="*/ 490496 w 653372"/>
                  <a:gd name="connsiteY1" fmla="*/ 557879 h 579855"/>
                  <a:gd name="connsiteX2" fmla="*/ 308566 w 653372"/>
                  <a:gd name="connsiteY2" fmla="*/ 513689 h 579855"/>
                  <a:gd name="connsiteX3" fmla="*/ 310688 w 653372"/>
                  <a:gd name="connsiteY3" fmla="*/ 513434 h 579855"/>
                  <a:gd name="connsiteX4" fmla="*/ 420832 w 653372"/>
                  <a:gd name="connsiteY4" fmla="*/ 555409 h 579855"/>
                  <a:gd name="connsiteX5" fmla="*/ 564089 w 653372"/>
                  <a:gd name="connsiteY5" fmla="*/ 226674 h 579855"/>
                  <a:gd name="connsiteX6" fmla="*/ 564089 w 653372"/>
                  <a:gd name="connsiteY6" fmla="*/ 226665 h 579855"/>
                  <a:gd name="connsiteX7" fmla="*/ 575192 w 653372"/>
                  <a:gd name="connsiteY7" fmla="*/ 230578 h 579855"/>
                  <a:gd name="connsiteX8" fmla="*/ 583961 w 653372"/>
                  <a:gd name="connsiteY8" fmla="*/ 386576 h 579855"/>
                  <a:gd name="connsiteX9" fmla="*/ 627862 w 653372"/>
                  <a:gd name="connsiteY9" fmla="*/ 497111 h 579855"/>
                  <a:gd name="connsiteX10" fmla="*/ 646808 w 653372"/>
                  <a:gd name="connsiteY10" fmla="*/ 540325 h 579855"/>
                  <a:gd name="connsiteX11" fmla="*/ 633541 w 653372"/>
                  <a:gd name="connsiteY11" fmla="*/ 540724 h 579855"/>
                  <a:gd name="connsiteX12" fmla="*/ 633541 w 653372"/>
                  <a:gd name="connsiteY12" fmla="*/ 537261 h 579855"/>
                  <a:gd name="connsiteX13" fmla="*/ 638532 w 653372"/>
                  <a:gd name="connsiteY13" fmla="*/ 536862 h 579855"/>
                  <a:gd name="connsiteX14" fmla="*/ 579615 w 653372"/>
                  <a:gd name="connsiteY14" fmla="*/ 407908 h 579855"/>
                  <a:gd name="connsiteX15" fmla="*/ 498500 w 653372"/>
                  <a:gd name="connsiteY15" fmla="*/ 552896 h 579855"/>
                  <a:gd name="connsiteX16" fmla="*/ 565940 w 653372"/>
                  <a:gd name="connsiteY16" fmla="*/ 565799 h 579855"/>
                  <a:gd name="connsiteX17" fmla="*/ 570744 w 653372"/>
                  <a:gd name="connsiteY17" fmla="*/ 570119 h 579855"/>
                  <a:gd name="connsiteX18" fmla="*/ 568410 w 653372"/>
                  <a:gd name="connsiteY18" fmla="*/ 574915 h 579855"/>
                  <a:gd name="connsiteX19" fmla="*/ 545831 w 653372"/>
                  <a:gd name="connsiteY19" fmla="*/ 579855 h 579855"/>
                  <a:gd name="connsiteX20" fmla="*/ 55504 w 653372"/>
                  <a:gd name="connsiteY20" fmla="*/ 579821 h 579855"/>
                  <a:gd name="connsiteX21" fmla="*/ 47984 w 653372"/>
                  <a:gd name="connsiteY21" fmla="*/ 574193 h 579855"/>
                  <a:gd name="connsiteX22" fmla="*/ 38349 w 653372"/>
                  <a:gd name="connsiteY22" fmla="*/ 569440 h 579855"/>
                  <a:gd name="connsiteX23" fmla="*/ 330 w 653372"/>
                  <a:gd name="connsiteY23" fmla="*/ 562132 h 579855"/>
                  <a:gd name="connsiteX24" fmla="*/ 49435 w 653372"/>
                  <a:gd name="connsiteY24" fmla="*/ 526481 h 579855"/>
                  <a:gd name="connsiteX25" fmla="*/ 43612 w 653372"/>
                  <a:gd name="connsiteY25" fmla="*/ 507034 h 579855"/>
                  <a:gd name="connsiteX26" fmla="*/ 43612 w 653372"/>
                  <a:gd name="connsiteY26" fmla="*/ 507017 h 579855"/>
                  <a:gd name="connsiteX27" fmla="*/ 215857 w 653372"/>
                  <a:gd name="connsiteY27" fmla="*/ 35899 h 579855"/>
                  <a:gd name="connsiteX28" fmla="*/ 217249 w 653372"/>
                  <a:gd name="connsiteY28" fmla="*/ 38268 h 579855"/>
                  <a:gd name="connsiteX29" fmla="*/ 63237 w 653372"/>
                  <a:gd name="connsiteY29" fmla="*/ 461460 h 579855"/>
                  <a:gd name="connsiteX30" fmla="*/ 62915 w 653372"/>
                  <a:gd name="connsiteY30" fmla="*/ 532032 h 579855"/>
                  <a:gd name="connsiteX31" fmla="*/ 51447 w 653372"/>
                  <a:gd name="connsiteY31" fmla="*/ 530912 h 579855"/>
                  <a:gd name="connsiteX32" fmla="*/ 30642 w 653372"/>
                  <a:gd name="connsiteY32" fmla="*/ 555392 h 579855"/>
                  <a:gd name="connsiteX33" fmla="*/ 58229 w 653372"/>
                  <a:gd name="connsiteY33" fmla="*/ 561970 h 579855"/>
                  <a:gd name="connsiteX34" fmla="*/ 55504 w 653372"/>
                  <a:gd name="connsiteY34" fmla="*/ 579821 h 579855"/>
                  <a:gd name="connsiteX35" fmla="*/ 55504 w 653372"/>
                  <a:gd name="connsiteY35" fmla="*/ 579821 h 579855"/>
                  <a:gd name="connsiteX36" fmla="*/ 247832 w 653372"/>
                  <a:gd name="connsiteY36" fmla="*/ 574032 h 579855"/>
                  <a:gd name="connsiteX37" fmla="*/ 243062 w 653372"/>
                  <a:gd name="connsiteY37" fmla="*/ 569830 h 579855"/>
                  <a:gd name="connsiteX38" fmla="*/ 229727 w 653372"/>
                  <a:gd name="connsiteY38" fmla="*/ 484277 h 579855"/>
                  <a:gd name="connsiteX39" fmla="*/ 189212 w 653372"/>
                  <a:gd name="connsiteY39" fmla="*/ 406388 h 579855"/>
                  <a:gd name="connsiteX40" fmla="*/ 191343 w 653372"/>
                  <a:gd name="connsiteY40" fmla="*/ 405684 h 579855"/>
                  <a:gd name="connsiteX41" fmla="*/ 259436 w 653372"/>
                  <a:gd name="connsiteY41" fmla="*/ 523162 h 579855"/>
                  <a:gd name="connsiteX42" fmla="*/ 247832 w 653372"/>
                  <a:gd name="connsiteY42" fmla="*/ 574032 h 579855"/>
                  <a:gd name="connsiteX43" fmla="*/ 247832 w 653372"/>
                  <a:gd name="connsiteY43" fmla="*/ 574032 h 579855"/>
                  <a:gd name="connsiteX44" fmla="*/ 155327 w 653372"/>
                  <a:gd name="connsiteY44" fmla="*/ 564177 h 579855"/>
                  <a:gd name="connsiteX45" fmla="*/ 159130 w 653372"/>
                  <a:gd name="connsiteY45" fmla="*/ 529418 h 579855"/>
                  <a:gd name="connsiteX46" fmla="*/ 169553 w 653372"/>
                  <a:gd name="connsiteY46" fmla="*/ 500787 h 579855"/>
                  <a:gd name="connsiteX47" fmla="*/ 166345 w 653372"/>
                  <a:gd name="connsiteY47" fmla="*/ 540860 h 579855"/>
                  <a:gd name="connsiteX48" fmla="*/ 166345 w 653372"/>
                  <a:gd name="connsiteY48" fmla="*/ 540868 h 579855"/>
                  <a:gd name="connsiteX49" fmla="*/ 155327 w 653372"/>
                  <a:gd name="connsiteY49" fmla="*/ 564177 h 579855"/>
                  <a:gd name="connsiteX50" fmla="*/ 155327 w 653372"/>
                  <a:gd name="connsiteY50" fmla="*/ 564177 h 579855"/>
                  <a:gd name="connsiteX51" fmla="*/ 103947 w 653372"/>
                  <a:gd name="connsiteY51" fmla="*/ 562692 h 579855"/>
                  <a:gd name="connsiteX52" fmla="*/ 106086 w 653372"/>
                  <a:gd name="connsiteY52" fmla="*/ 534400 h 579855"/>
                  <a:gd name="connsiteX53" fmla="*/ 123037 w 653372"/>
                  <a:gd name="connsiteY53" fmla="*/ 473734 h 579855"/>
                  <a:gd name="connsiteX54" fmla="*/ 115007 w 653372"/>
                  <a:gd name="connsiteY54" fmla="*/ 536404 h 579855"/>
                  <a:gd name="connsiteX55" fmla="*/ 108463 w 653372"/>
                  <a:gd name="connsiteY55" fmla="*/ 559814 h 579855"/>
                  <a:gd name="connsiteX56" fmla="*/ 103947 w 653372"/>
                  <a:gd name="connsiteY56" fmla="*/ 562692 h 579855"/>
                  <a:gd name="connsiteX57" fmla="*/ 103947 w 653372"/>
                  <a:gd name="connsiteY57" fmla="*/ 562692 h 579855"/>
                  <a:gd name="connsiteX58" fmla="*/ 206282 w 653372"/>
                  <a:gd name="connsiteY58" fmla="*/ 554704 h 579855"/>
                  <a:gd name="connsiteX59" fmla="*/ 207165 w 653372"/>
                  <a:gd name="connsiteY59" fmla="*/ 517339 h 579855"/>
                  <a:gd name="connsiteX60" fmla="*/ 201715 w 653372"/>
                  <a:gd name="connsiteY60" fmla="*/ 518179 h 579855"/>
                  <a:gd name="connsiteX61" fmla="*/ 209346 w 653372"/>
                  <a:gd name="connsiteY61" fmla="*/ 514105 h 579855"/>
                  <a:gd name="connsiteX62" fmla="*/ 211019 w 653372"/>
                  <a:gd name="connsiteY62" fmla="*/ 513154 h 579855"/>
                  <a:gd name="connsiteX63" fmla="*/ 214142 w 653372"/>
                  <a:gd name="connsiteY63" fmla="*/ 534086 h 579855"/>
                  <a:gd name="connsiteX64" fmla="*/ 206282 w 653372"/>
                  <a:gd name="connsiteY64" fmla="*/ 554704 h 579855"/>
                  <a:gd name="connsiteX65" fmla="*/ 206282 w 653372"/>
                  <a:gd name="connsiteY65" fmla="*/ 554704 h 579855"/>
                  <a:gd name="connsiteX66" fmla="*/ 595912 w 653372"/>
                  <a:gd name="connsiteY66" fmla="*/ 552438 h 579855"/>
                  <a:gd name="connsiteX67" fmla="*/ 556509 w 653372"/>
                  <a:gd name="connsiteY67" fmla="*/ 533908 h 579855"/>
                  <a:gd name="connsiteX68" fmla="*/ 557256 w 653372"/>
                  <a:gd name="connsiteY68" fmla="*/ 532202 h 579855"/>
                  <a:gd name="connsiteX69" fmla="*/ 595428 w 653372"/>
                  <a:gd name="connsiteY69" fmla="*/ 543109 h 579855"/>
                  <a:gd name="connsiteX70" fmla="*/ 595912 w 653372"/>
                  <a:gd name="connsiteY70" fmla="*/ 552438 h 579855"/>
                  <a:gd name="connsiteX71" fmla="*/ 595912 w 653372"/>
                  <a:gd name="connsiteY71" fmla="*/ 552438 h 579855"/>
                  <a:gd name="connsiteX72" fmla="*/ 160250 w 653372"/>
                  <a:gd name="connsiteY72" fmla="*/ 422771 h 579855"/>
                  <a:gd name="connsiteX73" fmla="*/ 120185 w 653372"/>
                  <a:gd name="connsiteY73" fmla="*/ 338219 h 579855"/>
                  <a:gd name="connsiteX74" fmla="*/ 177838 w 653372"/>
                  <a:gd name="connsiteY74" fmla="*/ 307347 h 579855"/>
                  <a:gd name="connsiteX75" fmla="*/ 188923 w 653372"/>
                  <a:gd name="connsiteY75" fmla="*/ 315445 h 579855"/>
                  <a:gd name="connsiteX76" fmla="*/ 188168 w 653372"/>
                  <a:gd name="connsiteY76" fmla="*/ 315810 h 579855"/>
                  <a:gd name="connsiteX77" fmla="*/ 146151 w 653372"/>
                  <a:gd name="connsiteY77" fmla="*/ 328296 h 579855"/>
                  <a:gd name="connsiteX78" fmla="*/ 142144 w 653372"/>
                  <a:gd name="connsiteY78" fmla="*/ 392510 h 579855"/>
                  <a:gd name="connsiteX79" fmla="*/ 176284 w 653372"/>
                  <a:gd name="connsiteY79" fmla="*/ 397034 h 579855"/>
                  <a:gd name="connsiteX80" fmla="*/ 184900 w 653372"/>
                  <a:gd name="connsiteY80" fmla="*/ 403596 h 579855"/>
                  <a:gd name="connsiteX81" fmla="*/ 160250 w 653372"/>
                  <a:gd name="connsiteY81" fmla="*/ 422771 h 579855"/>
                  <a:gd name="connsiteX82" fmla="*/ 170529 w 653372"/>
                  <a:gd name="connsiteY82" fmla="*/ 378674 h 579855"/>
                  <a:gd name="connsiteX83" fmla="*/ 171930 w 653372"/>
                  <a:gd name="connsiteY83" fmla="*/ 359083 h 579855"/>
                  <a:gd name="connsiteX84" fmla="*/ 142993 w 653372"/>
                  <a:gd name="connsiteY84" fmla="*/ 361120 h 579855"/>
                  <a:gd name="connsiteX85" fmla="*/ 163951 w 653372"/>
                  <a:gd name="connsiteY85" fmla="*/ 341937 h 579855"/>
                  <a:gd name="connsiteX86" fmla="*/ 193864 w 653372"/>
                  <a:gd name="connsiteY86" fmla="*/ 350960 h 579855"/>
                  <a:gd name="connsiteX87" fmla="*/ 224371 w 653372"/>
                  <a:gd name="connsiteY87" fmla="*/ 306515 h 579855"/>
                  <a:gd name="connsiteX88" fmla="*/ 262857 w 653372"/>
                  <a:gd name="connsiteY88" fmla="*/ 216810 h 579855"/>
                  <a:gd name="connsiteX89" fmla="*/ 264571 w 653372"/>
                  <a:gd name="connsiteY89" fmla="*/ 208356 h 579855"/>
                  <a:gd name="connsiteX90" fmla="*/ 269316 w 653372"/>
                  <a:gd name="connsiteY90" fmla="*/ 162655 h 579855"/>
                  <a:gd name="connsiteX91" fmla="*/ 270640 w 653372"/>
                  <a:gd name="connsiteY91" fmla="*/ 204010 h 579855"/>
                  <a:gd name="connsiteX92" fmla="*/ 365344 w 653372"/>
                  <a:gd name="connsiteY92" fmla="*/ 97516 h 579855"/>
                  <a:gd name="connsiteX93" fmla="*/ 375378 w 653372"/>
                  <a:gd name="connsiteY93" fmla="*/ 98399 h 579855"/>
                  <a:gd name="connsiteX94" fmla="*/ 356016 w 653372"/>
                  <a:gd name="connsiteY94" fmla="*/ 140433 h 579855"/>
                  <a:gd name="connsiteX95" fmla="*/ 269656 w 653372"/>
                  <a:gd name="connsiteY95" fmla="*/ 214128 h 579855"/>
                  <a:gd name="connsiteX96" fmla="*/ 198507 w 653372"/>
                  <a:gd name="connsiteY96" fmla="*/ 353616 h 579855"/>
                  <a:gd name="connsiteX97" fmla="*/ 195960 w 653372"/>
                  <a:gd name="connsiteY97" fmla="*/ 372944 h 579855"/>
                  <a:gd name="connsiteX98" fmla="*/ 178941 w 653372"/>
                  <a:gd name="connsiteY98" fmla="*/ 364626 h 579855"/>
                  <a:gd name="connsiteX99" fmla="*/ 170529 w 653372"/>
                  <a:gd name="connsiteY99" fmla="*/ 378674 h 579855"/>
                  <a:gd name="connsiteX100" fmla="*/ 170529 w 653372"/>
                  <a:gd name="connsiteY100" fmla="*/ 378674 h 579855"/>
                  <a:gd name="connsiteX101" fmla="*/ 570405 w 653372"/>
                  <a:gd name="connsiteY101" fmla="*/ 186906 h 579855"/>
                  <a:gd name="connsiteX102" fmla="*/ 563614 w 653372"/>
                  <a:gd name="connsiteY102" fmla="*/ 178333 h 579855"/>
                  <a:gd name="connsiteX103" fmla="*/ 539881 w 653372"/>
                  <a:gd name="connsiteY103" fmla="*/ 79580 h 579855"/>
                  <a:gd name="connsiteX104" fmla="*/ 342307 w 653372"/>
                  <a:gd name="connsiteY104" fmla="*/ 5409 h 579855"/>
                  <a:gd name="connsiteX105" fmla="*/ 287159 w 653372"/>
                  <a:gd name="connsiteY105" fmla="*/ 13473 h 579855"/>
                  <a:gd name="connsiteX106" fmla="*/ 319983 w 653372"/>
                  <a:gd name="connsiteY106" fmla="*/ 4272 h 579855"/>
                  <a:gd name="connsiteX107" fmla="*/ 568919 w 653372"/>
                  <a:gd name="connsiteY107" fmla="*/ 87797 h 579855"/>
                  <a:gd name="connsiteX108" fmla="*/ 570405 w 653372"/>
                  <a:gd name="connsiteY108" fmla="*/ 186906 h 579855"/>
                  <a:gd name="connsiteX109" fmla="*/ 570405 w 653372"/>
                  <a:gd name="connsiteY109" fmla="*/ 186906 h 579855"/>
                  <a:gd name="connsiteX110" fmla="*/ 358791 w 653372"/>
                  <a:gd name="connsiteY110" fmla="*/ 180735 h 579855"/>
                  <a:gd name="connsiteX111" fmla="*/ 357815 w 653372"/>
                  <a:gd name="connsiteY111" fmla="*/ 178656 h 579855"/>
                  <a:gd name="connsiteX112" fmla="*/ 399204 w 653372"/>
                  <a:gd name="connsiteY112" fmla="*/ 131758 h 579855"/>
                  <a:gd name="connsiteX113" fmla="*/ 431086 w 653372"/>
                  <a:gd name="connsiteY113" fmla="*/ 79996 h 579855"/>
                  <a:gd name="connsiteX114" fmla="*/ 429847 w 653372"/>
                  <a:gd name="connsiteY114" fmla="*/ 113983 h 579855"/>
                  <a:gd name="connsiteX115" fmla="*/ 358791 w 653372"/>
                  <a:gd name="connsiteY115" fmla="*/ 180735 h 579855"/>
                  <a:gd name="connsiteX116" fmla="*/ 358791 w 653372"/>
                  <a:gd name="connsiteY116" fmla="*/ 180735 h 579855"/>
                  <a:gd name="connsiteX117" fmla="*/ 479351 w 653372"/>
                  <a:gd name="connsiteY117" fmla="*/ 180107 h 579855"/>
                  <a:gd name="connsiteX118" fmla="*/ 478867 w 653372"/>
                  <a:gd name="connsiteY118" fmla="*/ 178995 h 579855"/>
                  <a:gd name="connsiteX119" fmla="*/ 505588 w 653372"/>
                  <a:gd name="connsiteY119" fmla="*/ 137920 h 579855"/>
                  <a:gd name="connsiteX120" fmla="*/ 521393 w 653372"/>
                  <a:gd name="connsiteY120" fmla="*/ 88501 h 579855"/>
                  <a:gd name="connsiteX121" fmla="*/ 512769 w 653372"/>
                  <a:gd name="connsiteY121" fmla="*/ 140917 h 579855"/>
                  <a:gd name="connsiteX122" fmla="*/ 479351 w 653372"/>
                  <a:gd name="connsiteY122" fmla="*/ 180107 h 579855"/>
                  <a:gd name="connsiteX123" fmla="*/ 479351 w 653372"/>
                  <a:gd name="connsiteY123" fmla="*/ 180107 h 579855"/>
                  <a:gd name="connsiteX124" fmla="*/ 422810 w 653372"/>
                  <a:gd name="connsiteY124" fmla="*/ 179054 h 579855"/>
                  <a:gd name="connsiteX125" fmla="*/ 453512 w 653372"/>
                  <a:gd name="connsiteY125" fmla="*/ 137020 h 579855"/>
                  <a:gd name="connsiteX126" fmla="*/ 472645 w 653372"/>
                  <a:gd name="connsiteY126" fmla="*/ 86082 h 579855"/>
                  <a:gd name="connsiteX127" fmla="*/ 473205 w 653372"/>
                  <a:gd name="connsiteY127" fmla="*/ 115978 h 579855"/>
                  <a:gd name="connsiteX128" fmla="*/ 422810 w 653372"/>
                  <a:gd name="connsiteY128" fmla="*/ 179054 h 579855"/>
                  <a:gd name="connsiteX129" fmla="*/ 422810 w 653372"/>
                  <a:gd name="connsiteY129" fmla="*/ 179054 h 57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53372" h="579855">
                    <a:moveTo>
                      <a:pt x="545831" y="579855"/>
                    </a:moveTo>
                    <a:cubicBezTo>
                      <a:pt x="525637" y="579414"/>
                      <a:pt x="505401" y="571554"/>
                      <a:pt x="490496" y="557879"/>
                    </a:cubicBezTo>
                    <a:cubicBezTo>
                      <a:pt x="434159" y="587325"/>
                      <a:pt x="335449" y="578429"/>
                      <a:pt x="308566" y="513689"/>
                    </a:cubicBezTo>
                    <a:cubicBezTo>
                      <a:pt x="308991" y="512916"/>
                      <a:pt x="310145" y="512662"/>
                      <a:pt x="310688" y="513434"/>
                    </a:cubicBezTo>
                    <a:cubicBezTo>
                      <a:pt x="331255" y="539901"/>
                      <a:pt x="377805" y="556088"/>
                      <a:pt x="420832" y="555409"/>
                    </a:cubicBezTo>
                    <a:cubicBezTo>
                      <a:pt x="560210" y="562123"/>
                      <a:pt x="591787" y="327328"/>
                      <a:pt x="564089" y="226674"/>
                    </a:cubicBezTo>
                    <a:lnTo>
                      <a:pt x="564089" y="226665"/>
                    </a:lnTo>
                    <a:cubicBezTo>
                      <a:pt x="550440" y="175354"/>
                      <a:pt x="568121" y="199299"/>
                      <a:pt x="575192" y="230578"/>
                    </a:cubicBezTo>
                    <a:cubicBezTo>
                      <a:pt x="586982" y="281406"/>
                      <a:pt x="593179" y="334789"/>
                      <a:pt x="583961" y="386576"/>
                    </a:cubicBezTo>
                    <a:cubicBezTo>
                      <a:pt x="595309" y="424307"/>
                      <a:pt x="605385" y="463803"/>
                      <a:pt x="627862" y="497111"/>
                    </a:cubicBezTo>
                    <a:cubicBezTo>
                      <a:pt x="632318" y="506100"/>
                      <a:pt x="667842" y="535903"/>
                      <a:pt x="646808" y="540325"/>
                    </a:cubicBezTo>
                    <a:cubicBezTo>
                      <a:pt x="643116" y="542371"/>
                      <a:pt x="637488" y="540750"/>
                      <a:pt x="633541" y="540724"/>
                    </a:cubicBezTo>
                    <a:cubicBezTo>
                      <a:pt x="631359" y="540699"/>
                      <a:pt x="631351" y="537286"/>
                      <a:pt x="633541" y="537261"/>
                    </a:cubicBezTo>
                    <a:cubicBezTo>
                      <a:pt x="635561" y="537074"/>
                      <a:pt x="637097" y="536947"/>
                      <a:pt x="638532" y="536862"/>
                    </a:cubicBezTo>
                    <a:cubicBezTo>
                      <a:pt x="601370" y="507076"/>
                      <a:pt x="588587" y="454059"/>
                      <a:pt x="579615" y="407908"/>
                    </a:cubicBezTo>
                    <a:cubicBezTo>
                      <a:pt x="565490" y="461664"/>
                      <a:pt x="545033" y="519274"/>
                      <a:pt x="498500" y="552896"/>
                    </a:cubicBezTo>
                    <a:cubicBezTo>
                      <a:pt x="518745" y="565637"/>
                      <a:pt x="542869" y="565866"/>
                      <a:pt x="565940" y="565799"/>
                    </a:cubicBezTo>
                    <a:cubicBezTo>
                      <a:pt x="568334" y="565985"/>
                      <a:pt x="570303" y="567759"/>
                      <a:pt x="570744" y="570119"/>
                    </a:cubicBezTo>
                    <a:cubicBezTo>
                      <a:pt x="571254" y="572071"/>
                      <a:pt x="570269" y="574109"/>
                      <a:pt x="568410" y="574915"/>
                    </a:cubicBezTo>
                    <a:cubicBezTo>
                      <a:pt x="561399" y="578285"/>
                      <a:pt x="553606" y="579881"/>
                      <a:pt x="545831" y="579855"/>
                    </a:cubicBezTo>
                    <a:close/>
                    <a:moveTo>
                      <a:pt x="55504" y="579821"/>
                    </a:moveTo>
                    <a:cubicBezTo>
                      <a:pt x="52024" y="579838"/>
                      <a:pt x="48960" y="577521"/>
                      <a:pt x="47984" y="574193"/>
                    </a:cubicBezTo>
                    <a:cubicBezTo>
                      <a:pt x="46770" y="570272"/>
                      <a:pt x="42076" y="569440"/>
                      <a:pt x="38349" y="569440"/>
                    </a:cubicBezTo>
                    <a:cubicBezTo>
                      <a:pt x="28257" y="569177"/>
                      <a:pt x="-3294" y="581884"/>
                      <a:pt x="330" y="562132"/>
                    </a:cubicBezTo>
                    <a:cubicBezTo>
                      <a:pt x="16628" y="550409"/>
                      <a:pt x="34114" y="540368"/>
                      <a:pt x="49435" y="526481"/>
                    </a:cubicBezTo>
                    <a:cubicBezTo>
                      <a:pt x="47033" y="520148"/>
                      <a:pt x="45089" y="513646"/>
                      <a:pt x="43612" y="507034"/>
                    </a:cubicBezTo>
                    <a:lnTo>
                      <a:pt x="43612" y="507017"/>
                    </a:lnTo>
                    <a:cubicBezTo>
                      <a:pt x="14098" y="338456"/>
                      <a:pt x="50751" y="121716"/>
                      <a:pt x="215857" y="35899"/>
                    </a:cubicBezTo>
                    <a:cubicBezTo>
                      <a:pt x="217325" y="35033"/>
                      <a:pt x="218675" y="37351"/>
                      <a:pt x="217249" y="38268"/>
                    </a:cubicBezTo>
                    <a:cubicBezTo>
                      <a:pt x="91172" y="136273"/>
                      <a:pt x="48535" y="303001"/>
                      <a:pt x="63237" y="461460"/>
                    </a:cubicBezTo>
                    <a:cubicBezTo>
                      <a:pt x="64680" y="484608"/>
                      <a:pt x="66726" y="509088"/>
                      <a:pt x="62915" y="532032"/>
                    </a:cubicBezTo>
                    <a:cubicBezTo>
                      <a:pt x="60937" y="537974"/>
                      <a:pt x="52958" y="536675"/>
                      <a:pt x="51447" y="530912"/>
                    </a:cubicBezTo>
                    <a:cubicBezTo>
                      <a:pt x="45700" y="540011"/>
                      <a:pt x="38697" y="548253"/>
                      <a:pt x="30642" y="555392"/>
                    </a:cubicBezTo>
                    <a:cubicBezTo>
                      <a:pt x="40217" y="552998"/>
                      <a:pt x="51184" y="554636"/>
                      <a:pt x="58229" y="561970"/>
                    </a:cubicBezTo>
                    <a:cubicBezTo>
                      <a:pt x="88778" y="550333"/>
                      <a:pt x="73033" y="576630"/>
                      <a:pt x="55504" y="579821"/>
                    </a:cubicBezTo>
                    <a:lnTo>
                      <a:pt x="55504" y="579821"/>
                    </a:lnTo>
                    <a:close/>
                    <a:moveTo>
                      <a:pt x="247832" y="574032"/>
                    </a:moveTo>
                    <a:cubicBezTo>
                      <a:pt x="245413" y="574160"/>
                      <a:pt x="243223" y="572258"/>
                      <a:pt x="243062" y="569830"/>
                    </a:cubicBezTo>
                    <a:cubicBezTo>
                      <a:pt x="239081" y="541072"/>
                      <a:pt x="238521" y="512543"/>
                      <a:pt x="229727" y="484277"/>
                    </a:cubicBezTo>
                    <a:cubicBezTo>
                      <a:pt x="222749" y="459372"/>
                      <a:pt x="206842" y="434035"/>
                      <a:pt x="189212" y="406388"/>
                    </a:cubicBezTo>
                    <a:cubicBezTo>
                      <a:pt x="189577" y="405633"/>
                      <a:pt x="190613" y="405191"/>
                      <a:pt x="191343" y="405684"/>
                    </a:cubicBezTo>
                    <a:cubicBezTo>
                      <a:pt x="230304" y="431760"/>
                      <a:pt x="253163" y="477503"/>
                      <a:pt x="259436" y="523162"/>
                    </a:cubicBezTo>
                    <a:cubicBezTo>
                      <a:pt x="260633" y="536964"/>
                      <a:pt x="261549" y="571910"/>
                      <a:pt x="247832" y="574032"/>
                    </a:cubicBezTo>
                    <a:lnTo>
                      <a:pt x="247832" y="574032"/>
                    </a:lnTo>
                    <a:close/>
                    <a:moveTo>
                      <a:pt x="155327" y="564177"/>
                    </a:moveTo>
                    <a:cubicBezTo>
                      <a:pt x="138189" y="562658"/>
                      <a:pt x="157542" y="538059"/>
                      <a:pt x="159130" y="529418"/>
                    </a:cubicBezTo>
                    <a:cubicBezTo>
                      <a:pt x="163289" y="520216"/>
                      <a:pt x="165844" y="509844"/>
                      <a:pt x="169553" y="500787"/>
                    </a:cubicBezTo>
                    <a:cubicBezTo>
                      <a:pt x="170249" y="513366"/>
                      <a:pt x="168076" y="527847"/>
                      <a:pt x="166345" y="540860"/>
                    </a:cubicBezTo>
                    <a:lnTo>
                      <a:pt x="166345" y="540868"/>
                    </a:lnTo>
                    <a:cubicBezTo>
                      <a:pt x="164392" y="548847"/>
                      <a:pt x="166599" y="563430"/>
                      <a:pt x="155327" y="564177"/>
                    </a:cubicBezTo>
                    <a:lnTo>
                      <a:pt x="155327" y="564177"/>
                    </a:lnTo>
                    <a:close/>
                    <a:moveTo>
                      <a:pt x="103947" y="562692"/>
                    </a:moveTo>
                    <a:cubicBezTo>
                      <a:pt x="90264" y="559305"/>
                      <a:pt x="104023" y="542524"/>
                      <a:pt x="106086" y="534400"/>
                    </a:cubicBezTo>
                    <a:cubicBezTo>
                      <a:pt x="113471" y="515845"/>
                      <a:pt x="117460" y="493886"/>
                      <a:pt x="123037" y="473734"/>
                    </a:cubicBezTo>
                    <a:cubicBezTo>
                      <a:pt x="124378" y="494386"/>
                      <a:pt x="119150" y="514877"/>
                      <a:pt x="115007" y="536404"/>
                    </a:cubicBezTo>
                    <a:cubicBezTo>
                      <a:pt x="113089" y="544102"/>
                      <a:pt x="112283" y="553007"/>
                      <a:pt x="108463" y="559814"/>
                    </a:cubicBezTo>
                    <a:cubicBezTo>
                      <a:pt x="107614" y="561537"/>
                      <a:pt x="105865" y="562649"/>
                      <a:pt x="103947" y="562692"/>
                    </a:cubicBezTo>
                    <a:lnTo>
                      <a:pt x="103947" y="562692"/>
                    </a:lnTo>
                    <a:close/>
                    <a:moveTo>
                      <a:pt x="206282" y="554704"/>
                    </a:moveTo>
                    <a:cubicBezTo>
                      <a:pt x="189866" y="551844"/>
                      <a:pt x="204432" y="526965"/>
                      <a:pt x="207165" y="517339"/>
                    </a:cubicBezTo>
                    <a:cubicBezTo>
                      <a:pt x="205459" y="517245"/>
                      <a:pt x="202946" y="519300"/>
                      <a:pt x="201715" y="518179"/>
                    </a:cubicBezTo>
                    <a:cubicBezTo>
                      <a:pt x="203362" y="516337"/>
                      <a:pt x="207411" y="516414"/>
                      <a:pt x="209346" y="514105"/>
                    </a:cubicBezTo>
                    <a:cubicBezTo>
                      <a:pt x="209779" y="513612"/>
                      <a:pt x="210322" y="513137"/>
                      <a:pt x="211019" y="513154"/>
                    </a:cubicBezTo>
                    <a:cubicBezTo>
                      <a:pt x="217130" y="516116"/>
                      <a:pt x="213684" y="528238"/>
                      <a:pt x="214142" y="534086"/>
                    </a:cubicBezTo>
                    <a:cubicBezTo>
                      <a:pt x="213599" y="540826"/>
                      <a:pt x="215008" y="553151"/>
                      <a:pt x="206282" y="554704"/>
                    </a:cubicBezTo>
                    <a:lnTo>
                      <a:pt x="206282" y="554704"/>
                    </a:lnTo>
                    <a:close/>
                    <a:moveTo>
                      <a:pt x="595912" y="552438"/>
                    </a:moveTo>
                    <a:cubicBezTo>
                      <a:pt x="580540" y="551241"/>
                      <a:pt x="565719" y="544213"/>
                      <a:pt x="556509" y="533908"/>
                    </a:cubicBezTo>
                    <a:cubicBezTo>
                      <a:pt x="555873" y="533305"/>
                      <a:pt x="556391" y="532168"/>
                      <a:pt x="557256" y="532202"/>
                    </a:cubicBezTo>
                    <a:cubicBezTo>
                      <a:pt x="569344" y="537643"/>
                      <a:pt x="582093" y="542091"/>
                      <a:pt x="595428" y="543109"/>
                    </a:cubicBezTo>
                    <a:cubicBezTo>
                      <a:pt x="600759" y="543262"/>
                      <a:pt x="601710" y="552362"/>
                      <a:pt x="595912" y="552438"/>
                    </a:cubicBezTo>
                    <a:lnTo>
                      <a:pt x="595912" y="552438"/>
                    </a:lnTo>
                    <a:close/>
                    <a:moveTo>
                      <a:pt x="160250" y="422771"/>
                    </a:moveTo>
                    <a:cubicBezTo>
                      <a:pt x="120270" y="421294"/>
                      <a:pt x="104601" y="370186"/>
                      <a:pt x="120185" y="338219"/>
                    </a:cubicBezTo>
                    <a:cubicBezTo>
                      <a:pt x="129718" y="317575"/>
                      <a:pt x="154478" y="298570"/>
                      <a:pt x="177838" y="307347"/>
                    </a:cubicBezTo>
                    <a:cubicBezTo>
                      <a:pt x="181742" y="309257"/>
                      <a:pt x="186954" y="311633"/>
                      <a:pt x="188923" y="315445"/>
                    </a:cubicBezTo>
                    <a:cubicBezTo>
                      <a:pt x="188830" y="315750"/>
                      <a:pt x="188465" y="315945"/>
                      <a:pt x="188168" y="315810"/>
                    </a:cubicBezTo>
                    <a:cubicBezTo>
                      <a:pt x="173645" y="310097"/>
                      <a:pt x="157160" y="316769"/>
                      <a:pt x="146151" y="328296"/>
                    </a:cubicBezTo>
                    <a:cubicBezTo>
                      <a:pt x="130261" y="344755"/>
                      <a:pt x="127154" y="375559"/>
                      <a:pt x="142144" y="392510"/>
                    </a:cubicBezTo>
                    <a:cubicBezTo>
                      <a:pt x="153239" y="406363"/>
                      <a:pt x="163085" y="402356"/>
                      <a:pt x="176284" y="397034"/>
                    </a:cubicBezTo>
                    <a:cubicBezTo>
                      <a:pt x="180520" y="395905"/>
                      <a:pt x="184730" y="399292"/>
                      <a:pt x="184900" y="403596"/>
                    </a:cubicBezTo>
                    <a:cubicBezTo>
                      <a:pt x="185808" y="416362"/>
                      <a:pt x="171276" y="423093"/>
                      <a:pt x="160250" y="422771"/>
                    </a:cubicBezTo>
                    <a:close/>
                    <a:moveTo>
                      <a:pt x="170529" y="378674"/>
                    </a:moveTo>
                    <a:cubicBezTo>
                      <a:pt x="161005" y="376357"/>
                      <a:pt x="166913" y="363633"/>
                      <a:pt x="171930" y="359083"/>
                    </a:cubicBezTo>
                    <a:cubicBezTo>
                      <a:pt x="163535" y="352012"/>
                      <a:pt x="148553" y="350705"/>
                      <a:pt x="142993" y="361120"/>
                    </a:cubicBezTo>
                    <a:cubicBezTo>
                      <a:pt x="139394" y="350696"/>
                      <a:pt x="154537" y="342251"/>
                      <a:pt x="163951" y="341937"/>
                    </a:cubicBezTo>
                    <a:cubicBezTo>
                      <a:pt x="175071" y="341173"/>
                      <a:pt x="184408" y="346724"/>
                      <a:pt x="193864" y="350960"/>
                    </a:cubicBezTo>
                    <a:cubicBezTo>
                      <a:pt x="197565" y="333830"/>
                      <a:pt x="215390" y="321514"/>
                      <a:pt x="224371" y="306515"/>
                    </a:cubicBezTo>
                    <a:cubicBezTo>
                      <a:pt x="242943" y="279522"/>
                      <a:pt x="255820" y="248777"/>
                      <a:pt x="262857" y="216810"/>
                    </a:cubicBezTo>
                    <a:cubicBezTo>
                      <a:pt x="258010" y="216479"/>
                      <a:pt x="261651" y="209366"/>
                      <a:pt x="264571" y="208356"/>
                    </a:cubicBezTo>
                    <a:cubicBezTo>
                      <a:pt x="268085" y="193536"/>
                      <a:pt x="267296" y="176924"/>
                      <a:pt x="269316" y="162655"/>
                    </a:cubicBezTo>
                    <a:cubicBezTo>
                      <a:pt x="273221" y="174658"/>
                      <a:pt x="270802" y="190726"/>
                      <a:pt x="270640" y="204010"/>
                    </a:cubicBezTo>
                    <a:cubicBezTo>
                      <a:pt x="308575" y="173630"/>
                      <a:pt x="334659" y="134160"/>
                      <a:pt x="365344" y="97516"/>
                    </a:cubicBezTo>
                    <a:cubicBezTo>
                      <a:pt x="368103" y="94698"/>
                      <a:pt x="373069" y="95292"/>
                      <a:pt x="375378" y="98399"/>
                    </a:cubicBezTo>
                    <a:cubicBezTo>
                      <a:pt x="379333" y="111802"/>
                      <a:pt x="363485" y="129670"/>
                      <a:pt x="356016" y="140433"/>
                    </a:cubicBezTo>
                    <a:cubicBezTo>
                      <a:pt x="332130" y="170337"/>
                      <a:pt x="304084" y="196481"/>
                      <a:pt x="269656" y="214128"/>
                    </a:cubicBezTo>
                    <a:cubicBezTo>
                      <a:pt x="264529" y="258794"/>
                      <a:pt x="238529" y="330274"/>
                      <a:pt x="198507" y="353616"/>
                    </a:cubicBezTo>
                    <a:cubicBezTo>
                      <a:pt x="208710" y="359456"/>
                      <a:pt x="209652" y="372180"/>
                      <a:pt x="195960" y="372944"/>
                    </a:cubicBezTo>
                    <a:cubicBezTo>
                      <a:pt x="189934" y="372944"/>
                      <a:pt x="184009" y="368649"/>
                      <a:pt x="178941" y="364626"/>
                    </a:cubicBezTo>
                    <a:cubicBezTo>
                      <a:pt x="176531" y="369396"/>
                      <a:pt x="176717" y="377095"/>
                      <a:pt x="170529" y="378674"/>
                    </a:cubicBezTo>
                    <a:lnTo>
                      <a:pt x="170529" y="378674"/>
                    </a:lnTo>
                    <a:close/>
                    <a:moveTo>
                      <a:pt x="570405" y="186906"/>
                    </a:moveTo>
                    <a:cubicBezTo>
                      <a:pt x="566203" y="186745"/>
                      <a:pt x="562918" y="182424"/>
                      <a:pt x="563614" y="178333"/>
                    </a:cubicBezTo>
                    <a:cubicBezTo>
                      <a:pt x="571491" y="137615"/>
                      <a:pt x="555058" y="102159"/>
                      <a:pt x="539881" y="79580"/>
                    </a:cubicBezTo>
                    <a:cubicBezTo>
                      <a:pt x="508279" y="26197"/>
                      <a:pt x="411928" y="1445"/>
                      <a:pt x="342307" y="5409"/>
                    </a:cubicBezTo>
                    <a:cubicBezTo>
                      <a:pt x="325475" y="5273"/>
                      <a:pt x="304993" y="8923"/>
                      <a:pt x="287159" y="13473"/>
                    </a:cubicBezTo>
                    <a:cubicBezTo>
                      <a:pt x="296598" y="8253"/>
                      <a:pt x="309084" y="6445"/>
                      <a:pt x="319983" y="4272"/>
                    </a:cubicBezTo>
                    <a:cubicBezTo>
                      <a:pt x="407684" y="-7977"/>
                      <a:pt x="521317" y="2133"/>
                      <a:pt x="568919" y="87797"/>
                    </a:cubicBezTo>
                    <a:cubicBezTo>
                      <a:pt x="584444" y="115868"/>
                      <a:pt x="600538" y="164022"/>
                      <a:pt x="570405" y="186906"/>
                    </a:cubicBezTo>
                    <a:lnTo>
                      <a:pt x="570405" y="186906"/>
                    </a:lnTo>
                    <a:close/>
                    <a:moveTo>
                      <a:pt x="358791" y="180735"/>
                    </a:moveTo>
                    <a:cubicBezTo>
                      <a:pt x="357747" y="180778"/>
                      <a:pt x="356882" y="179403"/>
                      <a:pt x="357815" y="178656"/>
                    </a:cubicBezTo>
                    <a:cubicBezTo>
                      <a:pt x="373230" y="164531"/>
                      <a:pt x="387100" y="148811"/>
                      <a:pt x="399204" y="131758"/>
                    </a:cubicBezTo>
                    <a:cubicBezTo>
                      <a:pt x="412039" y="116377"/>
                      <a:pt x="416198" y="93026"/>
                      <a:pt x="431086" y="79996"/>
                    </a:cubicBezTo>
                    <a:cubicBezTo>
                      <a:pt x="447333" y="76117"/>
                      <a:pt x="433879" y="108848"/>
                      <a:pt x="429847" y="113983"/>
                    </a:cubicBezTo>
                    <a:cubicBezTo>
                      <a:pt x="413558" y="142563"/>
                      <a:pt x="389409" y="167816"/>
                      <a:pt x="358791" y="180735"/>
                    </a:cubicBezTo>
                    <a:lnTo>
                      <a:pt x="358791" y="180735"/>
                    </a:lnTo>
                    <a:close/>
                    <a:moveTo>
                      <a:pt x="479351" y="180107"/>
                    </a:moveTo>
                    <a:cubicBezTo>
                      <a:pt x="478808" y="180107"/>
                      <a:pt x="478451" y="179403"/>
                      <a:pt x="478867" y="178995"/>
                    </a:cubicBezTo>
                    <a:cubicBezTo>
                      <a:pt x="489953" y="166848"/>
                      <a:pt x="498976" y="152978"/>
                      <a:pt x="505588" y="137920"/>
                    </a:cubicBezTo>
                    <a:cubicBezTo>
                      <a:pt x="513686" y="122106"/>
                      <a:pt x="513278" y="103500"/>
                      <a:pt x="521393" y="88501"/>
                    </a:cubicBezTo>
                    <a:cubicBezTo>
                      <a:pt x="542572" y="82008"/>
                      <a:pt x="520918" y="128218"/>
                      <a:pt x="512769" y="140917"/>
                    </a:cubicBezTo>
                    <a:cubicBezTo>
                      <a:pt x="503695" y="155525"/>
                      <a:pt x="492652" y="169242"/>
                      <a:pt x="479351" y="180107"/>
                    </a:cubicBezTo>
                    <a:lnTo>
                      <a:pt x="479351" y="180107"/>
                    </a:lnTo>
                    <a:close/>
                    <a:moveTo>
                      <a:pt x="422810" y="179054"/>
                    </a:moveTo>
                    <a:cubicBezTo>
                      <a:pt x="432011" y="166874"/>
                      <a:pt x="446493" y="152792"/>
                      <a:pt x="453512" y="137020"/>
                    </a:cubicBezTo>
                    <a:cubicBezTo>
                      <a:pt x="463809" y="121419"/>
                      <a:pt x="464276" y="101022"/>
                      <a:pt x="472645" y="86082"/>
                    </a:cubicBezTo>
                    <a:cubicBezTo>
                      <a:pt x="489078" y="80471"/>
                      <a:pt x="475828" y="109459"/>
                      <a:pt x="473205" y="115978"/>
                    </a:cubicBezTo>
                    <a:cubicBezTo>
                      <a:pt x="461534" y="140433"/>
                      <a:pt x="444532" y="162774"/>
                      <a:pt x="422810" y="179054"/>
                    </a:cubicBezTo>
                    <a:lnTo>
                      <a:pt x="422810" y="179054"/>
                    </a:ln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</p:grpSp>
        <p:grpSp>
          <p:nvGrpSpPr>
            <p:cNvPr id="60" name="Graphic 37" descr="Woman with ribbon on hair">
              <a:extLst>
                <a:ext uri="{FF2B5EF4-FFF2-40B4-BE49-F238E27FC236}">
                  <a16:creationId xmlns:a16="http://schemas.microsoft.com/office/drawing/2014/main" id="{FC9026F2-6592-357C-8264-59A7FB1A27A3}"/>
                </a:ext>
              </a:extLst>
            </p:cNvPr>
            <p:cNvGrpSpPr/>
            <p:nvPr/>
          </p:nvGrpSpPr>
          <p:grpSpPr>
            <a:xfrm>
              <a:off x="7257348" y="1076478"/>
              <a:ext cx="234406" cy="244203"/>
              <a:chOff x="7257348" y="1076478"/>
              <a:chExt cx="234406" cy="244203"/>
            </a:xfrm>
            <a:solidFill>
              <a:srgbClr val="000000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382E27A-ACD1-925C-B62F-388316B9EC08}"/>
                  </a:ext>
                </a:extLst>
              </p:cNvPr>
              <p:cNvSpPr/>
              <p:nvPr/>
            </p:nvSpPr>
            <p:spPr>
              <a:xfrm>
                <a:off x="7352561" y="1281888"/>
                <a:ext cx="84842" cy="38793"/>
              </a:xfrm>
              <a:custGeom>
                <a:avLst/>
                <a:gdLst>
                  <a:gd name="connsiteX0" fmla="*/ 42337 w 84842"/>
                  <a:gd name="connsiteY0" fmla="*/ 38787 h 38793"/>
                  <a:gd name="connsiteX1" fmla="*/ 2162 w 84842"/>
                  <a:gd name="connsiteY1" fmla="*/ 18356 h 38793"/>
                  <a:gd name="connsiteX2" fmla="*/ 125 w 84842"/>
                  <a:gd name="connsiteY2" fmla="*/ 10538 h 38793"/>
                  <a:gd name="connsiteX3" fmla="*/ 4513 w 84842"/>
                  <a:gd name="connsiteY3" fmla="*/ 3476 h 38793"/>
                  <a:gd name="connsiteX4" fmla="*/ 19028 w 84842"/>
                  <a:gd name="connsiteY4" fmla="*/ 5742 h 38793"/>
                  <a:gd name="connsiteX5" fmla="*/ 75773 w 84842"/>
                  <a:gd name="connsiteY5" fmla="*/ 2050 h 38793"/>
                  <a:gd name="connsiteX6" fmla="*/ 84804 w 84842"/>
                  <a:gd name="connsiteY6" fmla="*/ 5377 h 38793"/>
                  <a:gd name="connsiteX7" fmla="*/ 42337 w 84842"/>
                  <a:gd name="connsiteY7" fmla="*/ 38787 h 3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842" h="38793">
                    <a:moveTo>
                      <a:pt x="42337" y="38787"/>
                    </a:moveTo>
                    <a:cubicBezTo>
                      <a:pt x="26710" y="38813"/>
                      <a:pt x="11499" y="30817"/>
                      <a:pt x="2162" y="18356"/>
                    </a:cubicBezTo>
                    <a:cubicBezTo>
                      <a:pt x="422" y="16149"/>
                      <a:pt x="-316" y="13314"/>
                      <a:pt x="125" y="10538"/>
                    </a:cubicBezTo>
                    <a:cubicBezTo>
                      <a:pt x="634" y="7712"/>
                      <a:pt x="2205" y="5182"/>
                      <a:pt x="4513" y="3476"/>
                    </a:cubicBezTo>
                    <a:cubicBezTo>
                      <a:pt x="8927" y="-140"/>
                      <a:pt x="16015" y="794"/>
                      <a:pt x="19028" y="5742"/>
                    </a:cubicBezTo>
                    <a:cubicBezTo>
                      <a:pt x="34358" y="27498"/>
                      <a:pt x="60451" y="21446"/>
                      <a:pt x="75773" y="2050"/>
                    </a:cubicBezTo>
                    <a:cubicBezTo>
                      <a:pt x="78379" y="-2101"/>
                      <a:pt x="85424" y="581"/>
                      <a:pt x="84804" y="5377"/>
                    </a:cubicBezTo>
                    <a:cubicBezTo>
                      <a:pt x="83081" y="24646"/>
                      <a:pt x="61173" y="39127"/>
                      <a:pt x="42337" y="387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C70D404-6C71-8F9F-48D7-BD8197823FA8}"/>
                  </a:ext>
                </a:extLst>
              </p:cNvPr>
              <p:cNvSpPr/>
              <p:nvPr/>
            </p:nvSpPr>
            <p:spPr>
              <a:xfrm>
                <a:off x="7370643" y="1187094"/>
                <a:ext cx="67344" cy="60290"/>
              </a:xfrm>
              <a:custGeom>
                <a:avLst/>
                <a:gdLst>
                  <a:gd name="connsiteX0" fmla="*/ 37200 w 67344"/>
                  <a:gd name="connsiteY0" fmla="*/ 60268 h 60290"/>
                  <a:gd name="connsiteX1" fmla="*/ 3620 w 67344"/>
                  <a:gd name="connsiteY1" fmla="*/ 33182 h 60290"/>
                  <a:gd name="connsiteX2" fmla="*/ 8510 w 67344"/>
                  <a:gd name="connsiteY2" fmla="*/ 31272 h 60290"/>
                  <a:gd name="connsiteX3" fmla="*/ 12295 w 67344"/>
                  <a:gd name="connsiteY3" fmla="*/ 32435 h 60290"/>
                  <a:gd name="connsiteX4" fmla="*/ 13552 w 67344"/>
                  <a:gd name="connsiteY4" fmla="*/ 33411 h 60290"/>
                  <a:gd name="connsiteX5" fmla="*/ 13569 w 67344"/>
                  <a:gd name="connsiteY5" fmla="*/ 33419 h 60290"/>
                  <a:gd name="connsiteX6" fmla="*/ 50637 w 67344"/>
                  <a:gd name="connsiteY6" fmla="*/ 40932 h 60290"/>
                  <a:gd name="connsiteX7" fmla="*/ 36716 w 67344"/>
                  <a:gd name="connsiteY7" fmla="*/ 6970 h 60290"/>
                  <a:gd name="connsiteX8" fmla="*/ 35850 w 67344"/>
                  <a:gd name="connsiteY8" fmla="*/ 3294 h 60290"/>
                  <a:gd name="connsiteX9" fmla="*/ 40485 w 67344"/>
                  <a:gd name="connsiteY9" fmla="*/ 1 h 60290"/>
                  <a:gd name="connsiteX10" fmla="*/ 67138 w 67344"/>
                  <a:gd name="connsiteY10" fmla="*/ 32044 h 60290"/>
                  <a:gd name="connsiteX11" fmla="*/ 37200 w 67344"/>
                  <a:gd name="connsiteY11" fmla="*/ 60268 h 6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344" h="60290">
                    <a:moveTo>
                      <a:pt x="37200" y="60268"/>
                    </a:moveTo>
                    <a:cubicBezTo>
                      <a:pt x="26547" y="60650"/>
                      <a:pt x="-11837" y="47519"/>
                      <a:pt x="3620" y="33182"/>
                    </a:cubicBezTo>
                    <a:cubicBezTo>
                      <a:pt x="4970" y="31985"/>
                      <a:pt x="6710" y="31314"/>
                      <a:pt x="8510" y="31272"/>
                    </a:cubicBezTo>
                    <a:cubicBezTo>
                      <a:pt x="9859" y="31280"/>
                      <a:pt x="11175" y="31688"/>
                      <a:pt x="12295" y="32435"/>
                    </a:cubicBezTo>
                    <a:cubicBezTo>
                      <a:pt x="12694" y="32740"/>
                      <a:pt x="13119" y="33071"/>
                      <a:pt x="13552" y="33411"/>
                    </a:cubicBezTo>
                    <a:lnTo>
                      <a:pt x="13569" y="33419"/>
                    </a:lnTo>
                    <a:cubicBezTo>
                      <a:pt x="22592" y="40779"/>
                      <a:pt x="39925" y="52858"/>
                      <a:pt x="50637" y="40932"/>
                    </a:cubicBezTo>
                    <a:cubicBezTo>
                      <a:pt x="61689" y="27512"/>
                      <a:pt x="44432" y="10798"/>
                      <a:pt x="36716" y="6970"/>
                    </a:cubicBezTo>
                    <a:cubicBezTo>
                      <a:pt x="35655" y="6062"/>
                      <a:pt x="35307" y="4576"/>
                      <a:pt x="35850" y="3294"/>
                    </a:cubicBezTo>
                    <a:cubicBezTo>
                      <a:pt x="36496" y="1291"/>
                      <a:pt x="38380" y="-41"/>
                      <a:pt x="40485" y="1"/>
                    </a:cubicBezTo>
                    <a:cubicBezTo>
                      <a:pt x="56384" y="1215"/>
                      <a:pt x="69133" y="16078"/>
                      <a:pt x="67138" y="32044"/>
                    </a:cubicBezTo>
                    <a:cubicBezTo>
                      <a:pt x="66239" y="47383"/>
                      <a:pt x="52870" y="60922"/>
                      <a:pt x="37200" y="60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60649A1-1F52-4F25-20BC-C7F45410BEA9}"/>
                  </a:ext>
                </a:extLst>
              </p:cNvPr>
              <p:cNvSpPr/>
              <p:nvPr/>
            </p:nvSpPr>
            <p:spPr>
              <a:xfrm>
                <a:off x="7293817" y="1128768"/>
                <a:ext cx="25422" cy="47003"/>
              </a:xfrm>
              <a:custGeom>
                <a:avLst/>
                <a:gdLst>
                  <a:gd name="connsiteX0" fmla="*/ 10893 w 25422"/>
                  <a:gd name="connsiteY0" fmla="*/ 47003 h 47003"/>
                  <a:gd name="connsiteX1" fmla="*/ 1012 w 25422"/>
                  <a:gd name="connsiteY1" fmla="*/ 17642 h 47003"/>
                  <a:gd name="connsiteX2" fmla="*/ 6198 w 25422"/>
                  <a:gd name="connsiteY2" fmla="*/ 3017 h 47003"/>
                  <a:gd name="connsiteX3" fmla="*/ 21240 w 25422"/>
                  <a:gd name="connsiteY3" fmla="*/ 2041 h 47003"/>
                  <a:gd name="connsiteX4" fmla="*/ 24822 w 25422"/>
                  <a:gd name="connsiteY4" fmla="*/ 8407 h 47003"/>
                  <a:gd name="connsiteX5" fmla="*/ 19237 w 25422"/>
                  <a:gd name="connsiteY5" fmla="*/ 41359 h 47003"/>
                  <a:gd name="connsiteX6" fmla="*/ 10893 w 25422"/>
                  <a:gd name="connsiteY6" fmla="*/ 47003 h 4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22" h="47003">
                    <a:moveTo>
                      <a:pt x="10893" y="47003"/>
                    </a:moveTo>
                    <a:cubicBezTo>
                      <a:pt x="-3359" y="45934"/>
                      <a:pt x="146" y="27565"/>
                      <a:pt x="1012" y="17642"/>
                    </a:cubicBezTo>
                    <a:cubicBezTo>
                      <a:pt x="1623" y="12592"/>
                      <a:pt x="1462" y="6336"/>
                      <a:pt x="6198" y="3017"/>
                    </a:cubicBezTo>
                    <a:cubicBezTo>
                      <a:pt x="10358" y="-293"/>
                      <a:pt x="16800" y="-1253"/>
                      <a:pt x="21240" y="2041"/>
                    </a:cubicBezTo>
                    <a:cubicBezTo>
                      <a:pt x="23226" y="3611"/>
                      <a:pt x="24508" y="5895"/>
                      <a:pt x="24822" y="8407"/>
                    </a:cubicBezTo>
                    <a:cubicBezTo>
                      <a:pt x="26528" y="19705"/>
                      <a:pt x="24576" y="31249"/>
                      <a:pt x="19237" y="41359"/>
                    </a:cubicBezTo>
                    <a:cubicBezTo>
                      <a:pt x="17420" y="44992"/>
                      <a:pt x="14458" y="47003"/>
                      <a:pt x="10893" y="470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E73A1A0C-A10D-3069-F0F1-CC201BAD288C}"/>
                  </a:ext>
                </a:extLst>
              </p:cNvPr>
              <p:cNvSpPr/>
              <p:nvPr/>
            </p:nvSpPr>
            <p:spPr>
              <a:xfrm>
                <a:off x="7442293" y="1129293"/>
                <a:ext cx="28144" cy="41959"/>
              </a:xfrm>
              <a:custGeom>
                <a:avLst/>
                <a:gdLst>
                  <a:gd name="connsiteX0" fmla="*/ 13806 w 28144"/>
                  <a:gd name="connsiteY0" fmla="*/ 41954 h 41959"/>
                  <a:gd name="connsiteX1" fmla="*/ 6675 w 28144"/>
                  <a:gd name="connsiteY1" fmla="*/ 38898 h 41959"/>
                  <a:gd name="connsiteX2" fmla="*/ 5249 w 28144"/>
                  <a:gd name="connsiteY2" fmla="*/ 6430 h 41959"/>
                  <a:gd name="connsiteX3" fmla="*/ 17761 w 28144"/>
                  <a:gd name="connsiteY3" fmla="*/ 421 h 41959"/>
                  <a:gd name="connsiteX4" fmla="*/ 23117 w 28144"/>
                  <a:gd name="connsiteY4" fmla="*/ 36785 h 41959"/>
                  <a:gd name="connsiteX5" fmla="*/ 13806 w 28144"/>
                  <a:gd name="connsiteY5" fmla="*/ 41954 h 41959"/>
                  <a:gd name="connsiteX6" fmla="*/ 13806 w 28144"/>
                  <a:gd name="connsiteY6" fmla="*/ 41954 h 4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44" h="41959">
                    <a:moveTo>
                      <a:pt x="13806" y="41954"/>
                    </a:moveTo>
                    <a:cubicBezTo>
                      <a:pt x="11089" y="42047"/>
                      <a:pt x="8475" y="40927"/>
                      <a:pt x="6675" y="38898"/>
                    </a:cubicBezTo>
                    <a:cubicBezTo>
                      <a:pt x="-480" y="30452"/>
                      <a:pt x="-3222" y="14019"/>
                      <a:pt x="5249" y="6430"/>
                    </a:cubicBezTo>
                    <a:cubicBezTo>
                      <a:pt x="7371" y="2619"/>
                      <a:pt x="12490" y="-1311"/>
                      <a:pt x="17761" y="421"/>
                    </a:cubicBezTo>
                    <a:cubicBezTo>
                      <a:pt x="32718" y="5004"/>
                      <a:pt x="28686" y="25478"/>
                      <a:pt x="23117" y="36785"/>
                    </a:cubicBezTo>
                    <a:cubicBezTo>
                      <a:pt x="21369" y="40155"/>
                      <a:pt x="17506" y="41937"/>
                      <a:pt x="13806" y="41954"/>
                    </a:cubicBezTo>
                    <a:lnTo>
                      <a:pt x="13806" y="41954"/>
                    </a:ln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1042B7D2-585A-3494-F7DA-4EDCC61F51B5}"/>
                  </a:ext>
                </a:extLst>
              </p:cNvPr>
              <p:cNvSpPr/>
              <p:nvPr/>
            </p:nvSpPr>
            <p:spPr>
              <a:xfrm>
                <a:off x="7257348" y="1081059"/>
                <a:ext cx="82211" cy="42713"/>
              </a:xfrm>
              <a:custGeom>
                <a:avLst/>
                <a:gdLst>
                  <a:gd name="connsiteX0" fmla="*/ 1669 w 82211"/>
                  <a:gd name="connsiteY0" fmla="*/ 42713 h 42713"/>
                  <a:gd name="connsiteX1" fmla="*/ 294 w 82211"/>
                  <a:gd name="connsiteY1" fmla="*/ 41873 h 42713"/>
                  <a:gd name="connsiteX2" fmla="*/ 184 w 82211"/>
                  <a:gd name="connsiteY2" fmla="*/ 40065 h 42713"/>
                  <a:gd name="connsiteX3" fmla="*/ 57887 w 82211"/>
                  <a:gd name="connsiteY3" fmla="*/ 1129 h 42713"/>
                  <a:gd name="connsiteX4" fmla="*/ 67657 w 82211"/>
                  <a:gd name="connsiteY4" fmla="*/ 68 h 42713"/>
                  <a:gd name="connsiteX5" fmla="*/ 79711 w 82211"/>
                  <a:gd name="connsiteY5" fmla="*/ 16595 h 42713"/>
                  <a:gd name="connsiteX6" fmla="*/ 63931 w 82211"/>
                  <a:gd name="connsiteY6" fmla="*/ 20279 h 42713"/>
                  <a:gd name="connsiteX7" fmla="*/ 63897 w 82211"/>
                  <a:gd name="connsiteY7" fmla="*/ 20279 h 42713"/>
                  <a:gd name="connsiteX8" fmla="*/ 2552 w 82211"/>
                  <a:gd name="connsiteY8" fmla="*/ 42425 h 42713"/>
                  <a:gd name="connsiteX9" fmla="*/ 1669 w 82211"/>
                  <a:gd name="connsiteY9" fmla="*/ 42713 h 4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211" h="42713">
                    <a:moveTo>
                      <a:pt x="1669" y="42713"/>
                    </a:moveTo>
                    <a:cubicBezTo>
                      <a:pt x="1092" y="42688"/>
                      <a:pt x="574" y="42374"/>
                      <a:pt x="294" y="41873"/>
                    </a:cubicBezTo>
                    <a:cubicBezTo>
                      <a:pt x="-54" y="41330"/>
                      <a:pt x="-96" y="40642"/>
                      <a:pt x="184" y="40065"/>
                    </a:cubicBezTo>
                    <a:cubicBezTo>
                      <a:pt x="11669" y="18929"/>
                      <a:pt x="34544" y="5169"/>
                      <a:pt x="57887" y="1129"/>
                    </a:cubicBezTo>
                    <a:cubicBezTo>
                      <a:pt x="61104" y="501"/>
                      <a:pt x="64372" y="144"/>
                      <a:pt x="67657" y="68"/>
                    </a:cubicBezTo>
                    <a:cubicBezTo>
                      <a:pt x="77385" y="-908"/>
                      <a:pt x="86858" y="8819"/>
                      <a:pt x="79711" y="16595"/>
                    </a:cubicBezTo>
                    <a:cubicBezTo>
                      <a:pt x="75178" y="20381"/>
                      <a:pt x="69635" y="20474"/>
                      <a:pt x="63931" y="20279"/>
                    </a:cubicBezTo>
                    <a:lnTo>
                      <a:pt x="63897" y="20279"/>
                    </a:lnTo>
                    <a:cubicBezTo>
                      <a:pt x="41030" y="19387"/>
                      <a:pt x="21116" y="29455"/>
                      <a:pt x="2552" y="42425"/>
                    </a:cubicBezTo>
                    <a:cubicBezTo>
                      <a:pt x="2297" y="42603"/>
                      <a:pt x="1983" y="42705"/>
                      <a:pt x="1669" y="427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F881B01F-26BE-FF0E-F907-0EA6FBC07C39}"/>
                  </a:ext>
                </a:extLst>
              </p:cNvPr>
              <p:cNvSpPr/>
              <p:nvPr/>
            </p:nvSpPr>
            <p:spPr>
              <a:xfrm>
                <a:off x="7422308" y="1076478"/>
                <a:ext cx="69446" cy="37651"/>
              </a:xfrm>
              <a:custGeom>
                <a:avLst/>
                <a:gdLst>
                  <a:gd name="connsiteX0" fmla="*/ 67209 w 69446"/>
                  <a:gd name="connsiteY0" fmla="*/ 37651 h 37651"/>
                  <a:gd name="connsiteX1" fmla="*/ 67209 w 69446"/>
                  <a:gd name="connsiteY1" fmla="*/ 37651 h 37651"/>
                  <a:gd name="connsiteX2" fmla="*/ 55147 w 69446"/>
                  <a:gd name="connsiteY2" fmla="*/ 33085 h 37651"/>
                  <a:gd name="connsiteX3" fmla="*/ 9540 w 69446"/>
                  <a:gd name="connsiteY3" fmla="*/ 19410 h 37651"/>
                  <a:gd name="connsiteX4" fmla="*/ 406 w 69446"/>
                  <a:gd name="connsiteY4" fmla="*/ 12195 h 37651"/>
                  <a:gd name="connsiteX5" fmla="*/ 1416 w 69446"/>
                  <a:gd name="connsiteY5" fmla="*/ 4717 h 37651"/>
                  <a:gd name="connsiteX6" fmla="*/ 14089 w 69446"/>
                  <a:gd name="connsiteY6" fmla="*/ 583 h 37651"/>
                  <a:gd name="connsiteX7" fmla="*/ 69297 w 69446"/>
                  <a:gd name="connsiteY7" fmla="*/ 32618 h 37651"/>
                  <a:gd name="connsiteX8" fmla="*/ 68865 w 69446"/>
                  <a:gd name="connsiteY8" fmla="*/ 36489 h 37651"/>
                  <a:gd name="connsiteX9" fmla="*/ 68780 w 69446"/>
                  <a:gd name="connsiteY9" fmla="*/ 36616 h 37651"/>
                  <a:gd name="connsiteX10" fmla="*/ 67209 w 69446"/>
                  <a:gd name="connsiteY10" fmla="*/ 37651 h 37651"/>
                  <a:gd name="connsiteX11" fmla="*/ 67209 w 69446"/>
                  <a:gd name="connsiteY11" fmla="*/ 37651 h 3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446" h="37651">
                    <a:moveTo>
                      <a:pt x="67209" y="37651"/>
                    </a:moveTo>
                    <a:lnTo>
                      <a:pt x="67209" y="37651"/>
                    </a:lnTo>
                    <a:cubicBezTo>
                      <a:pt x="63025" y="36616"/>
                      <a:pt x="58984" y="35054"/>
                      <a:pt x="55147" y="33085"/>
                    </a:cubicBezTo>
                    <a:cubicBezTo>
                      <a:pt x="41057" y="25479"/>
                      <a:pt x="25387" y="21303"/>
                      <a:pt x="9540" y="19410"/>
                    </a:cubicBezTo>
                    <a:cubicBezTo>
                      <a:pt x="5440" y="19037"/>
                      <a:pt x="1323" y="16388"/>
                      <a:pt x="406" y="12195"/>
                    </a:cubicBezTo>
                    <a:cubicBezTo>
                      <a:pt x="-383" y="9674"/>
                      <a:pt x="-10" y="6941"/>
                      <a:pt x="1416" y="4717"/>
                    </a:cubicBezTo>
                    <a:cubicBezTo>
                      <a:pt x="3904" y="277"/>
                      <a:pt x="9497" y="-843"/>
                      <a:pt x="14089" y="583"/>
                    </a:cubicBezTo>
                    <a:cubicBezTo>
                      <a:pt x="37611" y="6202"/>
                      <a:pt x="57787" y="11864"/>
                      <a:pt x="69297" y="32618"/>
                    </a:cubicBezTo>
                    <a:cubicBezTo>
                      <a:pt x="69628" y="35436"/>
                      <a:pt x="69374" y="35843"/>
                      <a:pt x="68865" y="36489"/>
                    </a:cubicBezTo>
                    <a:cubicBezTo>
                      <a:pt x="68839" y="36531"/>
                      <a:pt x="68805" y="36565"/>
                      <a:pt x="68780" y="36616"/>
                    </a:cubicBezTo>
                    <a:cubicBezTo>
                      <a:pt x="68415" y="37142"/>
                      <a:pt x="67854" y="37516"/>
                      <a:pt x="67209" y="37651"/>
                    </a:cubicBezTo>
                    <a:lnTo>
                      <a:pt x="67209" y="37651"/>
                    </a:ln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</p:grpSp>
        <p:grpSp>
          <p:nvGrpSpPr>
            <p:cNvPr id="643" name="Graphic 37" descr="Woman with ribbon on hair">
              <a:extLst>
                <a:ext uri="{FF2B5EF4-FFF2-40B4-BE49-F238E27FC236}">
                  <a16:creationId xmlns:a16="http://schemas.microsoft.com/office/drawing/2014/main" id="{32029458-C353-A2F9-49B5-C0ED26458FF1}"/>
                </a:ext>
              </a:extLst>
            </p:cNvPr>
            <p:cNvGrpSpPr/>
            <p:nvPr/>
          </p:nvGrpSpPr>
          <p:grpSpPr>
            <a:xfrm>
              <a:off x="6974191" y="712815"/>
              <a:ext cx="465557" cy="419414"/>
              <a:chOff x="6974191" y="712815"/>
              <a:chExt cx="465557" cy="419414"/>
            </a:xfrm>
          </p:grpSpPr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AABFD8E1-D424-C9C6-E61B-2979031D5574}"/>
                  </a:ext>
                </a:extLst>
              </p:cNvPr>
              <p:cNvSpPr/>
              <p:nvPr/>
            </p:nvSpPr>
            <p:spPr>
              <a:xfrm>
                <a:off x="6978990" y="714834"/>
                <a:ext cx="447446" cy="406723"/>
              </a:xfrm>
              <a:custGeom>
                <a:avLst/>
                <a:gdLst>
                  <a:gd name="connsiteX0" fmla="*/ 445227 w 447446"/>
                  <a:gd name="connsiteY0" fmla="*/ 140046 h 406723"/>
                  <a:gd name="connsiteX1" fmla="*/ 445915 w 447446"/>
                  <a:gd name="connsiteY1" fmla="*/ 135029 h 406723"/>
                  <a:gd name="connsiteX2" fmla="*/ 372313 w 447446"/>
                  <a:gd name="connsiteY2" fmla="*/ 113834 h 406723"/>
                  <a:gd name="connsiteX3" fmla="*/ 306308 w 447446"/>
                  <a:gd name="connsiteY3" fmla="*/ 124155 h 406723"/>
                  <a:gd name="connsiteX4" fmla="*/ 264401 w 447446"/>
                  <a:gd name="connsiteY4" fmla="*/ 144120 h 406723"/>
                  <a:gd name="connsiteX5" fmla="*/ 246355 w 447446"/>
                  <a:gd name="connsiteY5" fmla="*/ 2849 h 406723"/>
                  <a:gd name="connsiteX6" fmla="*/ 216009 w 447446"/>
                  <a:gd name="connsiteY6" fmla="*/ 33670 h 406723"/>
                  <a:gd name="connsiteX7" fmla="*/ 191750 w 447446"/>
                  <a:gd name="connsiteY7" fmla="*/ 63736 h 406723"/>
                  <a:gd name="connsiteX8" fmla="*/ 195900 w 447446"/>
                  <a:gd name="connsiteY8" fmla="*/ 118842 h 406723"/>
                  <a:gd name="connsiteX9" fmla="*/ 228317 w 447446"/>
                  <a:gd name="connsiteY9" fmla="*/ 159883 h 406723"/>
                  <a:gd name="connsiteX10" fmla="*/ 190341 w 447446"/>
                  <a:gd name="connsiteY10" fmla="*/ 175136 h 406723"/>
                  <a:gd name="connsiteX11" fmla="*/ 169807 w 447446"/>
                  <a:gd name="connsiteY11" fmla="*/ 209276 h 406723"/>
                  <a:gd name="connsiteX12" fmla="*/ 121500 w 447446"/>
                  <a:gd name="connsiteY12" fmla="*/ 186748 h 406723"/>
                  <a:gd name="connsiteX13" fmla="*/ 27603 w 447446"/>
                  <a:gd name="connsiteY13" fmla="*/ 206449 h 406723"/>
                  <a:gd name="connsiteX14" fmla="*/ 584 w 447446"/>
                  <a:gd name="connsiteY14" fmla="*/ 239452 h 406723"/>
                  <a:gd name="connsiteX15" fmla="*/ 84916 w 447446"/>
                  <a:gd name="connsiteY15" fmla="*/ 266267 h 406723"/>
                  <a:gd name="connsiteX16" fmla="*/ 162516 w 447446"/>
                  <a:gd name="connsiteY16" fmla="*/ 243840 h 406723"/>
                  <a:gd name="connsiteX17" fmla="*/ 137730 w 447446"/>
                  <a:gd name="connsiteY17" fmla="*/ 283719 h 406723"/>
                  <a:gd name="connsiteX18" fmla="*/ 126907 w 447446"/>
                  <a:gd name="connsiteY18" fmla="*/ 375604 h 406723"/>
                  <a:gd name="connsiteX19" fmla="*/ 135565 w 447446"/>
                  <a:gd name="connsiteY19" fmla="*/ 405008 h 406723"/>
                  <a:gd name="connsiteX20" fmla="*/ 140370 w 447446"/>
                  <a:gd name="connsiteY20" fmla="*/ 404074 h 406723"/>
                  <a:gd name="connsiteX21" fmla="*/ 147194 w 447446"/>
                  <a:gd name="connsiteY21" fmla="*/ 374569 h 406723"/>
                  <a:gd name="connsiteX22" fmla="*/ 227095 w 447446"/>
                  <a:gd name="connsiteY22" fmla="*/ 248883 h 406723"/>
                  <a:gd name="connsiteX23" fmla="*/ 312674 w 447446"/>
                  <a:gd name="connsiteY23" fmla="*/ 181961 h 406723"/>
                  <a:gd name="connsiteX24" fmla="*/ 380826 w 447446"/>
                  <a:gd name="connsiteY24" fmla="*/ 151488 h 406723"/>
                  <a:gd name="connsiteX25" fmla="*/ 445227 w 447446"/>
                  <a:gd name="connsiteY25" fmla="*/ 140046 h 40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47446" h="406723">
                    <a:moveTo>
                      <a:pt x="445227" y="140046"/>
                    </a:moveTo>
                    <a:cubicBezTo>
                      <a:pt x="447791" y="139587"/>
                      <a:pt x="448283" y="136115"/>
                      <a:pt x="445915" y="135029"/>
                    </a:cubicBezTo>
                    <a:cubicBezTo>
                      <a:pt x="430559" y="127992"/>
                      <a:pt x="395078" y="113053"/>
                      <a:pt x="372313" y="113834"/>
                    </a:cubicBezTo>
                    <a:cubicBezTo>
                      <a:pt x="342587" y="114852"/>
                      <a:pt x="318387" y="119555"/>
                      <a:pt x="306308" y="124155"/>
                    </a:cubicBezTo>
                    <a:lnTo>
                      <a:pt x="264401" y="144120"/>
                    </a:lnTo>
                    <a:cubicBezTo>
                      <a:pt x="264401" y="144120"/>
                      <a:pt x="303736" y="81264"/>
                      <a:pt x="246355" y="2849"/>
                    </a:cubicBezTo>
                    <a:cubicBezTo>
                      <a:pt x="246355" y="2849"/>
                      <a:pt x="261871" y="-13864"/>
                      <a:pt x="216009" y="33670"/>
                    </a:cubicBezTo>
                    <a:cubicBezTo>
                      <a:pt x="204813" y="45274"/>
                      <a:pt x="195858" y="54560"/>
                      <a:pt x="191750" y="63736"/>
                    </a:cubicBezTo>
                    <a:cubicBezTo>
                      <a:pt x="185129" y="78531"/>
                      <a:pt x="187234" y="105142"/>
                      <a:pt x="195900" y="118842"/>
                    </a:cubicBezTo>
                    <a:lnTo>
                      <a:pt x="228317" y="159883"/>
                    </a:lnTo>
                    <a:cubicBezTo>
                      <a:pt x="228317" y="159883"/>
                      <a:pt x="215933" y="154722"/>
                      <a:pt x="190341" y="175136"/>
                    </a:cubicBezTo>
                    <a:cubicBezTo>
                      <a:pt x="180129" y="183276"/>
                      <a:pt x="169807" y="209276"/>
                      <a:pt x="169807" y="209276"/>
                    </a:cubicBezTo>
                    <a:cubicBezTo>
                      <a:pt x="150878" y="197274"/>
                      <a:pt x="136380" y="190118"/>
                      <a:pt x="121500" y="186748"/>
                    </a:cubicBezTo>
                    <a:cubicBezTo>
                      <a:pt x="83456" y="178141"/>
                      <a:pt x="54443" y="193131"/>
                      <a:pt x="27603" y="206449"/>
                    </a:cubicBezTo>
                    <a:cubicBezTo>
                      <a:pt x="22289" y="210066"/>
                      <a:pt x="-4245" y="229130"/>
                      <a:pt x="584" y="239452"/>
                    </a:cubicBezTo>
                    <a:cubicBezTo>
                      <a:pt x="7333" y="253882"/>
                      <a:pt x="44350" y="267548"/>
                      <a:pt x="84916" y="266267"/>
                    </a:cubicBezTo>
                    <a:cubicBezTo>
                      <a:pt x="111467" y="265426"/>
                      <a:pt x="138952" y="255970"/>
                      <a:pt x="162516" y="243840"/>
                    </a:cubicBezTo>
                    <a:lnTo>
                      <a:pt x="137730" y="283719"/>
                    </a:lnTo>
                    <a:cubicBezTo>
                      <a:pt x="125337" y="312664"/>
                      <a:pt x="121585" y="344571"/>
                      <a:pt x="126907" y="375604"/>
                    </a:cubicBezTo>
                    <a:lnTo>
                      <a:pt x="135565" y="405008"/>
                    </a:lnTo>
                    <a:cubicBezTo>
                      <a:pt x="136389" y="407817"/>
                      <a:pt x="139784" y="406943"/>
                      <a:pt x="140370" y="404074"/>
                    </a:cubicBezTo>
                    <a:lnTo>
                      <a:pt x="147194" y="374569"/>
                    </a:lnTo>
                    <a:cubicBezTo>
                      <a:pt x="165190" y="327773"/>
                      <a:pt x="192233" y="284924"/>
                      <a:pt x="227095" y="248883"/>
                    </a:cubicBezTo>
                    <a:cubicBezTo>
                      <a:pt x="251702" y="223443"/>
                      <a:pt x="282642" y="199599"/>
                      <a:pt x="312674" y="181961"/>
                    </a:cubicBezTo>
                    <a:cubicBezTo>
                      <a:pt x="329931" y="171826"/>
                      <a:pt x="361388" y="156258"/>
                      <a:pt x="380826" y="151488"/>
                    </a:cubicBezTo>
                    <a:lnTo>
                      <a:pt x="445227" y="140046"/>
                    </a:lnTo>
                    <a:close/>
                  </a:path>
                </a:pathLst>
              </a:custGeom>
              <a:solidFill>
                <a:srgbClr val="FFFFFF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5246C33E-4450-ADB8-4388-9B1FC012FE65}"/>
                  </a:ext>
                </a:extLst>
              </p:cNvPr>
              <p:cNvSpPr/>
              <p:nvPr/>
            </p:nvSpPr>
            <p:spPr>
              <a:xfrm>
                <a:off x="6974191" y="712815"/>
                <a:ext cx="465557" cy="419414"/>
              </a:xfrm>
              <a:custGeom>
                <a:avLst/>
                <a:gdLst>
                  <a:gd name="connsiteX0" fmla="*/ 462147 w 465557"/>
                  <a:gd name="connsiteY0" fmla="*/ 133118 h 419414"/>
                  <a:gd name="connsiteX1" fmla="*/ 279784 w 465557"/>
                  <a:gd name="connsiteY1" fmla="*/ 133619 h 419414"/>
                  <a:gd name="connsiteX2" fmla="*/ 286693 w 465557"/>
                  <a:gd name="connsiteY2" fmla="*/ 84056 h 419414"/>
                  <a:gd name="connsiteX3" fmla="*/ 255363 w 465557"/>
                  <a:gd name="connsiteY3" fmla="*/ 2381 h 419414"/>
                  <a:gd name="connsiteX4" fmla="*/ 247673 w 465557"/>
                  <a:gd name="connsiteY4" fmla="*/ 1431 h 419414"/>
                  <a:gd name="connsiteX5" fmla="*/ 200707 w 465557"/>
                  <a:gd name="connsiteY5" fmla="*/ 50646 h 419414"/>
                  <a:gd name="connsiteX6" fmla="*/ 193483 w 465557"/>
                  <a:gd name="connsiteY6" fmla="*/ 114461 h 419414"/>
                  <a:gd name="connsiteX7" fmla="*/ 226308 w 465557"/>
                  <a:gd name="connsiteY7" fmla="*/ 156622 h 419414"/>
                  <a:gd name="connsiteX8" fmla="*/ 225000 w 465557"/>
                  <a:gd name="connsiteY8" fmla="*/ 156792 h 419414"/>
                  <a:gd name="connsiteX9" fmla="*/ 202048 w 465557"/>
                  <a:gd name="connsiteY9" fmla="*/ 165493 h 419414"/>
                  <a:gd name="connsiteX10" fmla="*/ 173315 w 465557"/>
                  <a:gd name="connsiteY10" fmla="*/ 206567 h 419414"/>
                  <a:gd name="connsiteX11" fmla="*/ 173324 w 465557"/>
                  <a:gd name="connsiteY11" fmla="*/ 207552 h 419414"/>
                  <a:gd name="connsiteX12" fmla="*/ 23098 w 465557"/>
                  <a:gd name="connsiteY12" fmla="*/ 208579 h 419414"/>
                  <a:gd name="connsiteX13" fmla="*/ 205 w 465557"/>
                  <a:gd name="connsiteY13" fmla="*/ 240045 h 419414"/>
                  <a:gd name="connsiteX14" fmla="*/ 1622 w 465557"/>
                  <a:gd name="connsiteY14" fmla="*/ 245291 h 419414"/>
                  <a:gd name="connsiteX15" fmla="*/ 72788 w 465557"/>
                  <a:gd name="connsiteY15" fmla="*/ 272598 h 419414"/>
                  <a:gd name="connsiteX16" fmla="*/ 152536 w 465557"/>
                  <a:gd name="connsiteY16" fmla="*/ 257209 h 419414"/>
                  <a:gd name="connsiteX17" fmla="*/ 129600 w 465557"/>
                  <a:gd name="connsiteY17" fmla="*/ 309284 h 419414"/>
                  <a:gd name="connsiteX18" fmla="*/ 142231 w 465557"/>
                  <a:gd name="connsiteY18" fmla="*/ 416551 h 419414"/>
                  <a:gd name="connsiteX19" fmla="*/ 142222 w 465557"/>
                  <a:gd name="connsiteY19" fmla="*/ 416899 h 419414"/>
                  <a:gd name="connsiteX20" fmla="*/ 147400 w 465557"/>
                  <a:gd name="connsiteY20" fmla="*/ 416933 h 419414"/>
                  <a:gd name="connsiteX21" fmla="*/ 168265 w 465557"/>
                  <a:gd name="connsiteY21" fmla="*/ 349298 h 419414"/>
                  <a:gd name="connsiteX22" fmla="*/ 213575 w 465557"/>
                  <a:gd name="connsiteY22" fmla="*/ 282088 h 419414"/>
                  <a:gd name="connsiteX23" fmla="*/ 345874 w 465557"/>
                  <a:gd name="connsiteY23" fmla="*/ 176578 h 419414"/>
                  <a:gd name="connsiteX24" fmla="*/ 401082 w 465557"/>
                  <a:gd name="connsiteY24" fmla="*/ 156020 h 419414"/>
                  <a:gd name="connsiteX25" fmla="*/ 431190 w 465557"/>
                  <a:gd name="connsiteY25" fmla="*/ 151130 h 419414"/>
                  <a:gd name="connsiteX26" fmla="*/ 459761 w 465557"/>
                  <a:gd name="connsiteY26" fmla="*/ 147132 h 419414"/>
                  <a:gd name="connsiteX27" fmla="*/ 464345 w 465557"/>
                  <a:gd name="connsiteY27" fmla="*/ 141895 h 419414"/>
                  <a:gd name="connsiteX28" fmla="*/ 462147 w 465557"/>
                  <a:gd name="connsiteY28" fmla="*/ 133118 h 419414"/>
                  <a:gd name="connsiteX29" fmla="*/ 197583 w 465557"/>
                  <a:gd name="connsiteY29" fmla="*/ 82995 h 419414"/>
                  <a:gd name="connsiteX30" fmla="*/ 228625 w 465557"/>
                  <a:gd name="connsiteY30" fmla="*/ 32982 h 419414"/>
                  <a:gd name="connsiteX31" fmla="*/ 250296 w 465557"/>
                  <a:gd name="connsiteY31" fmla="*/ 12406 h 419414"/>
                  <a:gd name="connsiteX32" fmla="*/ 275964 w 465557"/>
                  <a:gd name="connsiteY32" fmla="*/ 82435 h 419414"/>
                  <a:gd name="connsiteX33" fmla="*/ 272416 w 465557"/>
                  <a:gd name="connsiteY33" fmla="*/ 120768 h 419414"/>
                  <a:gd name="connsiteX34" fmla="*/ 259251 w 465557"/>
                  <a:gd name="connsiteY34" fmla="*/ 146733 h 419414"/>
                  <a:gd name="connsiteX35" fmla="*/ 245661 w 465557"/>
                  <a:gd name="connsiteY35" fmla="*/ 157913 h 419414"/>
                  <a:gd name="connsiteX36" fmla="*/ 242834 w 465557"/>
                  <a:gd name="connsiteY36" fmla="*/ 157132 h 419414"/>
                  <a:gd name="connsiteX37" fmla="*/ 242308 w 465557"/>
                  <a:gd name="connsiteY37" fmla="*/ 156953 h 419414"/>
                  <a:gd name="connsiteX38" fmla="*/ 245559 w 465557"/>
                  <a:gd name="connsiteY38" fmla="*/ 152760 h 419414"/>
                  <a:gd name="connsiteX39" fmla="*/ 249532 w 465557"/>
                  <a:gd name="connsiteY39" fmla="*/ 122066 h 419414"/>
                  <a:gd name="connsiteX40" fmla="*/ 258724 w 465557"/>
                  <a:gd name="connsiteY40" fmla="*/ 93215 h 419414"/>
                  <a:gd name="connsiteX41" fmla="*/ 252774 w 465557"/>
                  <a:gd name="connsiteY41" fmla="*/ 89794 h 419414"/>
                  <a:gd name="connsiteX42" fmla="*/ 239159 w 465557"/>
                  <a:gd name="connsiteY42" fmla="*/ 120394 h 419414"/>
                  <a:gd name="connsiteX43" fmla="*/ 236409 w 465557"/>
                  <a:gd name="connsiteY43" fmla="*/ 153940 h 419414"/>
                  <a:gd name="connsiteX44" fmla="*/ 237614 w 465557"/>
                  <a:gd name="connsiteY44" fmla="*/ 156147 h 419414"/>
                  <a:gd name="connsiteX45" fmla="*/ 232046 w 465557"/>
                  <a:gd name="connsiteY45" fmla="*/ 156113 h 419414"/>
                  <a:gd name="connsiteX46" fmla="*/ 231715 w 465557"/>
                  <a:gd name="connsiteY46" fmla="*/ 154695 h 419414"/>
                  <a:gd name="connsiteX47" fmla="*/ 197583 w 465557"/>
                  <a:gd name="connsiteY47" fmla="*/ 82995 h 419414"/>
                  <a:gd name="connsiteX48" fmla="*/ 206666 w 465557"/>
                  <a:gd name="connsiteY48" fmla="*/ 175093 h 419414"/>
                  <a:gd name="connsiteX49" fmla="*/ 226409 w 465557"/>
                  <a:gd name="connsiteY49" fmla="*/ 167623 h 419414"/>
                  <a:gd name="connsiteX50" fmla="*/ 238123 w 465557"/>
                  <a:gd name="connsiteY50" fmla="*/ 167759 h 419414"/>
                  <a:gd name="connsiteX51" fmla="*/ 240704 w 465557"/>
                  <a:gd name="connsiteY51" fmla="*/ 168141 h 419414"/>
                  <a:gd name="connsiteX52" fmla="*/ 242945 w 465557"/>
                  <a:gd name="connsiteY52" fmla="*/ 170764 h 419414"/>
                  <a:gd name="connsiteX53" fmla="*/ 244999 w 465557"/>
                  <a:gd name="connsiteY53" fmla="*/ 192375 h 419414"/>
                  <a:gd name="connsiteX54" fmla="*/ 240797 w 465557"/>
                  <a:gd name="connsiteY54" fmla="*/ 207196 h 419414"/>
                  <a:gd name="connsiteX55" fmla="*/ 239354 w 465557"/>
                  <a:gd name="connsiteY55" fmla="*/ 209751 h 419414"/>
                  <a:gd name="connsiteX56" fmla="*/ 209577 w 465557"/>
                  <a:gd name="connsiteY56" fmla="*/ 224851 h 419414"/>
                  <a:gd name="connsiteX57" fmla="*/ 193220 w 465557"/>
                  <a:gd name="connsiteY57" fmla="*/ 221422 h 419414"/>
                  <a:gd name="connsiteX58" fmla="*/ 180641 w 465557"/>
                  <a:gd name="connsiteY58" fmla="*/ 207357 h 419414"/>
                  <a:gd name="connsiteX59" fmla="*/ 179724 w 465557"/>
                  <a:gd name="connsiteY59" fmla="*/ 206856 h 419414"/>
                  <a:gd name="connsiteX60" fmla="*/ 206666 w 465557"/>
                  <a:gd name="connsiteY60" fmla="*/ 175093 h 419414"/>
                  <a:gd name="connsiteX61" fmla="*/ 41746 w 465557"/>
                  <a:gd name="connsiteY61" fmla="*/ 256283 h 419414"/>
                  <a:gd name="connsiteX62" fmla="*/ 11919 w 465557"/>
                  <a:gd name="connsiteY62" fmla="*/ 240028 h 419414"/>
                  <a:gd name="connsiteX63" fmla="*/ 57721 w 465557"/>
                  <a:gd name="connsiteY63" fmla="*/ 201806 h 419414"/>
                  <a:gd name="connsiteX64" fmla="*/ 132351 w 465557"/>
                  <a:gd name="connsiteY64" fmla="*/ 195193 h 419414"/>
                  <a:gd name="connsiteX65" fmla="*/ 170429 w 465557"/>
                  <a:gd name="connsiteY65" fmla="*/ 213248 h 419414"/>
                  <a:gd name="connsiteX66" fmla="*/ 166015 w 465557"/>
                  <a:gd name="connsiteY66" fmla="*/ 214928 h 419414"/>
                  <a:gd name="connsiteX67" fmla="*/ 152756 w 465557"/>
                  <a:gd name="connsiteY67" fmla="*/ 220361 h 419414"/>
                  <a:gd name="connsiteX68" fmla="*/ 122470 w 465557"/>
                  <a:gd name="connsiteY68" fmla="*/ 236132 h 419414"/>
                  <a:gd name="connsiteX69" fmla="*/ 123794 w 465557"/>
                  <a:gd name="connsiteY69" fmla="*/ 239290 h 419414"/>
                  <a:gd name="connsiteX70" fmla="*/ 154895 w 465557"/>
                  <a:gd name="connsiteY70" fmla="*/ 228298 h 419414"/>
                  <a:gd name="connsiteX71" fmla="*/ 169368 w 465557"/>
                  <a:gd name="connsiteY71" fmla="*/ 223128 h 419414"/>
                  <a:gd name="connsiteX72" fmla="*/ 178493 w 465557"/>
                  <a:gd name="connsiteY72" fmla="*/ 220132 h 419414"/>
                  <a:gd name="connsiteX73" fmla="*/ 179181 w 465557"/>
                  <a:gd name="connsiteY73" fmla="*/ 221227 h 419414"/>
                  <a:gd name="connsiteX74" fmla="*/ 169742 w 465557"/>
                  <a:gd name="connsiteY74" fmla="*/ 232508 h 419414"/>
                  <a:gd name="connsiteX75" fmla="*/ 41746 w 465557"/>
                  <a:gd name="connsiteY75" fmla="*/ 256283 h 419414"/>
                  <a:gd name="connsiteX76" fmla="*/ 402330 w 465557"/>
                  <a:gd name="connsiteY76" fmla="*/ 142668 h 419414"/>
                  <a:gd name="connsiteX77" fmla="*/ 352393 w 465557"/>
                  <a:gd name="connsiteY77" fmla="*/ 159984 h 419414"/>
                  <a:gd name="connsiteX78" fmla="*/ 261941 w 465557"/>
                  <a:gd name="connsiteY78" fmla="*/ 217568 h 419414"/>
                  <a:gd name="connsiteX79" fmla="*/ 210647 w 465557"/>
                  <a:gd name="connsiteY79" fmla="*/ 269288 h 419414"/>
                  <a:gd name="connsiteX80" fmla="*/ 163774 w 465557"/>
                  <a:gd name="connsiteY80" fmla="*/ 338662 h 419414"/>
                  <a:gd name="connsiteX81" fmla="*/ 142791 w 465557"/>
                  <a:gd name="connsiteY81" fmla="*/ 402842 h 419414"/>
                  <a:gd name="connsiteX82" fmla="*/ 134948 w 465557"/>
                  <a:gd name="connsiteY82" fmla="*/ 361454 h 419414"/>
                  <a:gd name="connsiteX83" fmla="*/ 141951 w 465557"/>
                  <a:gd name="connsiteY83" fmla="*/ 310838 h 419414"/>
                  <a:gd name="connsiteX84" fmla="*/ 186277 w 465557"/>
                  <a:gd name="connsiteY84" fmla="*/ 229044 h 419414"/>
                  <a:gd name="connsiteX85" fmla="*/ 186506 w 465557"/>
                  <a:gd name="connsiteY85" fmla="*/ 229240 h 419414"/>
                  <a:gd name="connsiteX86" fmla="*/ 208244 w 465557"/>
                  <a:gd name="connsiteY86" fmla="*/ 236574 h 419414"/>
                  <a:gd name="connsiteX87" fmla="*/ 247749 w 465557"/>
                  <a:gd name="connsiteY87" fmla="*/ 217416 h 419414"/>
                  <a:gd name="connsiteX88" fmla="*/ 248988 w 465557"/>
                  <a:gd name="connsiteY88" fmla="*/ 215582 h 419414"/>
                  <a:gd name="connsiteX89" fmla="*/ 249778 w 465557"/>
                  <a:gd name="connsiteY89" fmla="*/ 214411 h 419414"/>
                  <a:gd name="connsiteX90" fmla="*/ 249931 w 465557"/>
                  <a:gd name="connsiteY90" fmla="*/ 213944 h 419414"/>
                  <a:gd name="connsiteX91" fmla="*/ 255770 w 465557"/>
                  <a:gd name="connsiteY91" fmla="*/ 194039 h 419414"/>
                  <a:gd name="connsiteX92" fmla="*/ 252859 w 465557"/>
                  <a:gd name="connsiteY92" fmla="*/ 169185 h 419414"/>
                  <a:gd name="connsiteX93" fmla="*/ 438379 w 465557"/>
                  <a:gd name="connsiteY93" fmla="*/ 137600 h 419414"/>
                  <a:gd name="connsiteX94" fmla="*/ 402330 w 465557"/>
                  <a:gd name="connsiteY94" fmla="*/ 142668 h 419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465557" h="419414">
                    <a:moveTo>
                      <a:pt x="462147" y="133118"/>
                    </a:moveTo>
                    <a:cubicBezTo>
                      <a:pt x="404553" y="106117"/>
                      <a:pt x="335221" y="103910"/>
                      <a:pt x="279784" y="133619"/>
                    </a:cubicBezTo>
                    <a:cubicBezTo>
                      <a:pt x="286447" y="118119"/>
                      <a:pt x="288094" y="99700"/>
                      <a:pt x="286693" y="84056"/>
                    </a:cubicBezTo>
                    <a:cubicBezTo>
                      <a:pt x="284054" y="54703"/>
                      <a:pt x="272484" y="26250"/>
                      <a:pt x="255363" y="2381"/>
                    </a:cubicBezTo>
                    <a:cubicBezTo>
                      <a:pt x="253538" y="-165"/>
                      <a:pt x="250075" y="-955"/>
                      <a:pt x="247673" y="1431"/>
                    </a:cubicBezTo>
                    <a:cubicBezTo>
                      <a:pt x="231630" y="17414"/>
                      <a:pt x="213584" y="31776"/>
                      <a:pt x="200707" y="50646"/>
                    </a:cubicBezTo>
                    <a:cubicBezTo>
                      <a:pt x="187457" y="70059"/>
                      <a:pt x="184146" y="92612"/>
                      <a:pt x="193483" y="114461"/>
                    </a:cubicBezTo>
                    <a:cubicBezTo>
                      <a:pt x="200461" y="130792"/>
                      <a:pt x="212200" y="145791"/>
                      <a:pt x="226308" y="156622"/>
                    </a:cubicBezTo>
                    <a:cubicBezTo>
                      <a:pt x="225875" y="156682"/>
                      <a:pt x="225391" y="156741"/>
                      <a:pt x="225000" y="156792"/>
                    </a:cubicBezTo>
                    <a:cubicBezTo>
                      <a:pt x="216860" y="157938"/>
                      <a:pt x="208898" y="160926"/>
                      <a:pt x="202048" y="165493"/>
                    </a:cubicBezTo>
                    <a:cubicBezTo>
                      <a:pt x="188450" y="174558"/>
                      <a:pt x="175896" y="190092"/>
                      <a:pt x="173315" y="206567"/>
                    </a:cubicBezTo>
                    <a:cubicBezTo>
                      <a:pt x="173264" y="206915"/>
                      <a:pt x="173281" y="207238"/>
                      <a:pt x="173324" y="207552"/>
                    </a:cubicBezTo>
                    <a:cubicBezTo>
                      <a:pt x="134634" y="170136"/>
                      <a:pt x="63001" y="176807"/>
                      <a:pt x="23098" y="208579"/>
                    </a:cubicBezTo>
                    <a:cubicBezTo>
                      <a:pt x="12733" y="216838"/>
                      <a:pt x="4220" y="227279"/>
                      <a:pt x="205" y="240045"/>
                    </a:cubicBezTo>
                    <a:cubicBezTo>
                      <a:pt x="-356" y="241836"/>
                      <a:pt x="273" y="244018"/>
                      <a:pt x="1622" y="245291"/>
                    </a:cubicBezTo>
                    <a:cubicBezTo>
                      <a:pt x="20746" y="263363"/>
                      <a:pt x="47026" y="270883"/>
                      <a:pt x="72788" y="272598"/>
                    </a:cubicBezTo>
                    <a:cubicBezTo>
                      <a:pt x="99849" y="274397"/>
                      <a:pt x="128268" y="269678"/>
                      <a:pt x="152536" y="257209"/>
                    </a:cubicBezTo>
                    <a:cubicBezTo>
                      <a:pt x="142681" y="273472"/>
                      <a:pt x="134778" y="290890"/>
                      <a:pt x="129600" y="309284"/>
                    </a:cubicBezTo>
                    <a:cubicBezTo>
                      <a:pt x="119898" y="343764"/>
                      <a:pt x="120229" y="386570"/>
                      <a:pt x="142231" y="416551"/>
                    </a:cubicBezTo>
                    <a:cubicBezTo>
                      <a:pt x="142231" y="416670"/>
                      <a:pt x="142222" y="416780"/>
                      <a:pt x="142222" y="416899"/>
                    </a:cubicBezTo>
                    <a:cubicBezTo>
                      <a:pt x="142341" y="420227"/>
                      <a:pt x="147332" y="420269"/>
                      <a:pt x="147400" y="416933"/>
                    </a:cubicBezTo>
                    <a:cubicBezTo>
                      <a:pt x="147876" y="393055"/>
                      <a:pt x="157374" y="370179"/>
                      <a:pt x="168265" y="349298"/>
                    </a:cubicBezTo>
                    <a:cubicBezTo>
                      <a:pt x="180742" y="325361"/>
                      <a:pt x="196463" y="302927"/>
                      <a:pt x="213575" y="282088"/>
                    </a:cubicBezTo>
                    <a:cubicBezTo>
                      <a:pt x="249795" y="237983"/>
                      <a:pt x="294791" y="202213"/>
                      <a:pt x="345874" y="176578"/>
                    </a:cubicBezTo>
                    <a:cubicBezTo>
                      <a:pt x="363479" y="167750"/>
                      <a:pt x="381915" y="160620"/>
                      <a:pt x="401082" y="156020"/>
                    </a:cubicBezTo>
                    <a:cubicBezTo>
                      <a:pt x="410996" y="153643"/>
                      <a:pt x="421029" y="151988"/>
                      <a:pt x="431190" y="151130"/>
                    </a:cubicBezTo>
                    <a:cubicBezTo>
                      <a:pt x="440807" y="150315"/>
                      <a:pt x="450424" y="149721"/>
                      <a:pt x="459761" y="147132"/>
                    </a:cubicBezTo>
                    <a:cubicBezTo>
                      <a:pt x="462681" y="146326"/>
                      <a:pt x="464073" y="144187"/>
                      <a:pt x="464345" y="141895"/>
                    </a:cubicBezTo>
                    <a:cubicBezTo>
                      <a:pt x="466255" y="138992"/>
                      <a:pt x="466179" y="135011"/>
                      <a:pt x="462147" y="133118"/>
                    </a:cubicBezTo>
                    <a:close/>
                    <a:moveTo>
                      <a:pt x="197583" y="82995"/>
                    </a:moveTo>
                    <a:cubicBezTo>
                      <a:pt x="200011" y="62835"/>
                      <a:pt x="214763" y="46622"/>
                      <a:pt x="228625" y="32982"/>
                    </a:cubicBezTo>
                    <a:cubicBezTo>
                      <a:pt x="235730" y="25996"/>
                      <a:pt x="243080" y="19273"/>
                      <a:pt x="250296" y="12406"/>
                    </a:cubicBezTo>
                    <a:cubicBezTo>
                      <a:pt x="263970" y="33296"/>
                      <a:pt x="273757" y="57521"/>
                      <a:pt x="275964" y="82435"/>
                    </a:cubicBezTo>
                    <a:cubicBezTo>
                      <a:pt x="277110" y="95320"/>
                      <a:pt x="276278" y="108375"/>
                      <a:pt x="272416" y="120768"/>
                    </a:cubicBezTo>
                    <a:cubicBezTo>
                      <a:pt x="269471" y="130224"/>
                      <a:pt x="264522" y="138542"/>
                      <a:pt x="259251" y="146733"/>
                    </a:cubicBezTo>
                    <a:cubicBezTo>
                      <a:pt x="254574" y="150188"/>
                      <a:pt x="250032" y="153906"/>
                      <a:pt x="245661" y="157913"/>
                    </a:cubicBezTo>
                    <a:cubicBezTo>
                      <a:pt x="244761" y="157183"/>
                      <a:pt x="243785" y="156962"/>
                      <a:pt x="242834" y="157132"/>
                    </a:cubicBezTo>
                    <a:cubicBezTo>
                      <a:pt x="242656" y="157072"/>
                      <a:pt x="242486" y="157004"/>
                      <a:pt x="242308" y="156953"/>
                    </a:cubicBezTo>
                    <a:cubicBezTo>
                      <a:pt x="244091" y="156359"/>
                      <a:pt x="245585" y="154933"/>
                      <a:pt x="245559" y="152760"/>
                    </a:cubicBezTo>
                    <a:cubicBezTo>
                      <a:pt x="245415" y="142235"/>
                      <a:pt x="246612" y="132193"/>
                      <a:pt x="249532" y="122066"/>
                    </a:cubicBezTo>
                    <a:cubicBezTo>
                      <a:pt x="252333" y="112373"/>
                      <a:pt x="256687" y="103104"/>
                      <a:pt x="258724" y="93215"/>
                    </a:cubicBezTo>
                    <a:cubicBezTo>
                      <a:pt x="259369" y="90108"/>
                      <a:pt x="255151" y="86755"/>
                      <a:pt x="252774" y="89794"/>
                    </a:cubicBezTo>
                    <a:cubicBezTo>
                      <a:pt x="245873" y="98622"/>
                      <a:pt x="241952" y="109631"/>
                      <a:pt x="239159" y="120394"/>
                    </a:cubicBezTo>
                    <a:cubicBezTo>
                      <a:pt x="236324" y="131319"/>
                      <a:pt x="234669" y="142718"/>
                      <a:pt x="236409" y="153940"/>
                    </a:cubicBezTo>
                    <a:cubicBezTo>
                      <a:pt x="236561" y="154925"/>
                      <a:pt x="237037" y="155604"/>
                      <a:pt x="237614" y="156147"/>
                    </a:cubicBezTo>
                    <a:cubicBezTo>
                      <a:pt x="235755" y="156011"/>
                      <a:pt x="233862" y="156028"/>
                      <a:pt x="232046" y="156113"/>
                    </a:cubicBezTo>
                    <a:cubicBezTo>
                      <a:pt x="232097" y="155638"/>
                      <a:pt x="232046" y="155145"/>
                      <a:pt x="231715" y="154695"/>
                    </a:cubicBezTo>
                    <a:cubicBezTo>
                      <a:pt x="216011" y="133551"/>
                      <a:pt x="194120" y="111736"/>
                      <a:pt x="197583" y="82995"/>
                    </a:cubicBezTo>
                    <a:close/>
                    <a:moveTo>
                      <a:pt x="206666" y="175093"/>
                    </a:moveTo>
                    <a:cubicBezTo>
                      <a:pt x="212684" y="171307"/>
                      <a:pt x="219305" y="168497"/>
                      <a:pt x="226409" y="167623"/>
                    </a:cubicBezTo>
                    <a:cubicBezTo>
                      <a:pt x="230280" y="167139"/>
                      <a:pt x="234253" y="167267"/>
                      <a:pt x="238123" y="167759"/>
                    </a:cubicBezTo>
                    <a:cubicBezTo>
                      <a:pt x="239032" y="167869"/>
                      <a:pt x="239880" y="168022"/>
                      <a:pt x="240704" y="168141"/>
                    </a:cubicBezTo>
                    <a:cubicBezTo>
                      <a:pt x="241205" y="169185"/>
                      <a:pt x="242011" y="170042"/>
                      <a:pt x="242945" y="170764"/>
                    </a:cubicBezTo>
                    <a:cubicBezTo>
                      <a:pt x="245203" y="177682"/>
                      <a:pt x="245831" y="185007"/>
                      <a:pt x="244999" y="192375"/>
                    </a:cubicBezTo>
                    <a:cubicBezTo>
                      <a:pt x="244422" y="197493"/>
                      <a:pt x="242979" y="202527"/>
                      <a:pt x="240797" y="207196"/>
                    </a:cubicBezTo>
                    <a:cubicBezTo>
                      <a:pt x="240381" y="208087"/>
                      <a:pt x="239838" y="208902"/>
                      <a:pt x="239354" y="209751"/>
                    </a:cubicBezTo>
                    <a:cubicBezTo>
                      <a:pt x="231282" y="217848"/>
                      <a:pt x="221215" y="223977"/>
                      <a:pt x="209577" y="224851"/>
                    </a:cubicBezTo>
                    <a:cubicBezTo>
                      <a:pt x="203907" y="225276"/>
                      <a:pt x="198135" y="224410"/>
                      <a:pt x="193220" y="221422"/>
                    </a:cubicBezTo>
                    <a:cubicBezTo>
                      <a:pt x="187261" y="217814"/>
                      <a:pt x="185165" y="212212"/>
                      <a:pt x="180641" y="207357"/>
                    </a:cubicBezTo>
                    <a:cubicBezTo>
                      <a:pt x="180360" y="207060"/>
                      <a:pt x="180038" y="207000"/>
                      <a:pt x="179724" y="206856"/>
                    </a:cubicBezTo>
                    <a:cubicBezTo>
                      <a:pt x="187312" y="194862"/>
                      <a:pt x="194230" y="182911"/>
                      <a:pt x="206666" y="175093"/>
                    </a:cubicBezTo>
                    <a:close/>
                    <a:moveTo>
                      <a:pt x="41746" y="256283"/>
                    </a:moveTo>
                    <a:cubicBezTo>
                      <a:pt x="30958" y="252888"/>
                      <a:pt x="20364" y="247685"/>
                      <a:pt x="11919" y="240028"/>
                    </a:cubicBezTo>
                    <a:cubicBezTo>
                      <a:pt x="20135" y="221430"/>
                      <a:pt x="39429" y="208893"/>
                      <a:pt x="57721" y="201806"/>
                    </a:cubicBezTo>
                    <a:cubicBezTo>
                      <a:pt x="81081" y="192757"/>
                      <a:pt x="107768" y="189786"/>
                      <a:pt x="132351" y="195193"/>
                    </a:cubicBezTo>
                    <a:cubicBezTo>
                      <a:pt x="146518" y="198308"/>
                      <a:pt x="159157" y="204114"/>
                      <a:pt x="170429" y="213248"/>
                    </a:cubicBezTo>
                    <a:cubicBezTo>
                      <a:pt x="168935" y="213800"/>
                      <a:pt x="167458" y="214385"/>
                      <a:pt x="166015" y="214928"/>
                    </a:cubicBezTo>
                    <a:cubicBezTo>
                      <a:pt x="161542" y="216601"/>
                      <a:pt x="157128" y="218443"/>
                      <a:pt x="152756" y="220361"/>
                    </a:cubicBezTo>
                    <a:cubicBezTo>
                      <a:pt x="142579" y="224817"/>
                      <a:pt x="131400" y="229494"/>
                      <a:pt x="122470" y="236132"/>
                    </a:cubicBezTo>
                    <a:cubicBezTo>
                      <a:pt x="120891" y="237304"/>
                      <a:pt x="121825" y="239621"/>
                      <a:pt x="123794" y="239290"/>
                    </a:cubicBezTo>
                    <a:cubicBezTo>
                      <a:pt x="134439" y="237516"/>
                      <a:pt x="144896" y="232194"/>
                      <a:pt x="154895" y="228298"/>
                    </a:cubicBezTo>
                    <a:cubicBezTo>
                      <a:pt x="159666" y="226439"/>
                      <a:pt x="164487" y="224682"/>
                      <a:pt x="169368" y="223128"/>
                    </a:cubicBezTo>
                    <a:cubicBezTo>
                      <a:pt x="172415" y="222160"/>
                      <a:pt x="175675" y="221524"/>
                      <a:pt x="178493" y="220132"/>
                    </a:cubicBezTo>
                    <a:cubicBezTo>
                      <a:pt x="178714" y="220505"/>
                      <a:pt x="178943" y="220870"/>
                      <a:pt x="179181" y="221227"/>
                    </a:cubicBezTo>
                    <a:cubicBezTo>
                      <a:pt x="175921" y="224894"/>
                      <a:pt x="172789" y="228663"/>
                      <a:pt x="169742" y="232508"/>
                    </a:cubicBezTo>
                    <a:cubicBezTo>
                      <a:pt x="135525" y="261996"/>
                      <a:pt x="84621" y="269754"/>
                      <a:pt x="41746" y="256283"/>
                    </a:cubicBezTo>
                    <a:close/>
                    <a:moveTo>
                      <a:pt x="402330" y="142668"/>
                    </a:moveTo>
                    <a:cubicBezTo>
                      <a:pt x="385107" y="146581"/>
                      <a:pt x="368436" y="152633"/>
                      <a:pt x="352393" y="159984"/>
                    </a:cubicBezTo>
                    <a:cubicBezTo>
                      <a:pt x="319934" y="174847"/>
                      <a:pt x="289749" y="195303"/>
                      <a:pt x="261941" y="217568"/>
                    </a:cubicBezTo>
                    <a:cubicBezTo>
                      <a:pt x="242987" y="232737"/>
                      <a:pt x="226129" y="250647"/>
                      <a:pt x="210647" y="269288"/>
                    </a:cubicBezTo>
                    <a:cubicBezTo>
                      <a:pt x="192787" y="290797"/>
                      <a:pt x="176617" y="313792"/>
                      <a:pt x="163774" y="338662"/>
                    </a:cubicBezTo>
                    <a:cubicBezTo>
                      <a:pt x="153529" y="358500"/>
                      <a:pt x="144939" y="380374"/>
                      <a:pt x="142791" y="402842"/>
                    </a:cubicBezTo>
                    <a:cubicBezTo>
                      <a:pt x="138937" y="389295"/>
                      <a:pt x="135491" y="375748"/>
                      <a:pt x="134948" y="361454"/>
                    </a:cubicBezTo>
                    <a:cubicBezTo>
                      <a:pt x="134294" y="344307"/>
                      <a:pt x="136875" y="327203"/>
                      <a:pt x="141951" y="310838"/>
                    </a:cubicBezTo>
                    <a:cubicBezTo>
                      <a:pt x="151186" y="281095"/>
                      <a:pt x="168579" y="254467"/>
                      <a:pt x="186277" y="229044"/>
                    </a:cubicBezTo>
                    <a:cubicBezTo>
                      <a:pt x="186353" y="229112"/>
                      <a:pt x="186430" y="229180"/>
                      <a:pt x="186506" y="229240"/>
                    </a:cubicBezTo>
                    <a:cubicBezTo>
                      <a:pt x="192728" y="234027"/>
                      <a:pt x="200444" y="236310"/>
                      <a:pt x="208244" y="236574"/>
                    </a:cubicBezTo>
                    <a:cubicBezTo>
                      <a:pt x="223184" y="237057"/>
                      <a:pt x="239125" y="229774"/>
                      <a:pt x="247749" y="217416"/>
                    </a:cubicBezTo>
                    <a:cubicBezTo>
                      <a:pt x="248182" y="216821"/>
                      <a:pt x="248589" y="216219"/>
                      <a:pt x="248988" y="215582"/>
                    </a:cubicBezTo>
                    <a:cubicBezTo>
                      <a:pt x="249235" y="215183"/>
                      <a:pt x="249549" y="214827"/>
                      <a:pt x="249778" y="214411"/>
                    </a:cubicBezTo>
                    <a:cubicBezTo>
                      <a:pt x="249863" y="214258"/>
                      <a:pt x="249863" y="214097"/>
                      <a:pt x="249931" y="213944"/>
                    </a:cubicBezTo>
                    <a:cubicBezTo>
                      <a:pt x="253334" y="207705"/>
                      <a:pt x="255083" y="200099"/>
                      <a:pt x="255770" y="194039"/>
                    </a:cubicBezTo>
                    <a:cubicBezTo>
                      <a:pt x="256696" y="185865"/>
                      <a:pt x="255957" y="176986"/>
                      <a:pt x="252859" y="169185"/>
                    </a:cubicBezTo>
                    <a:cubicBezTo>
                      <a:pt x="302371" y="122262"/>
                      <a:pt x="375965" y="114962"/>
                      <a:pt x="438379" y="137600"/>
                    </a:cubicBezTo>
                    <a:cubicBezTo>
                      <a:pt x="426360" y="139136"/>
                      <a:pt x="414196" y="139968"/>
                      <a:pt x="402330" y="1426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</p:grp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19A1486A-7D16-2955-E119-BB6D8854A9A7}"/>
                </a:ext>
              </a:extLst>
            </p:cNvPr>
            <p:cNvSpPr/>
            <p:nvPr/>
          </p:nvSpPr>
          <p:spPr>
            <a:xfrm>
              <a:off x="7170353" y="1456527"/>
              <a:ext cx="280946" cy="255880"/>
            </a:xfrm>
            <a:custGeom>
              <a:avLst/>
              <a:gdLst>
                <a:gd name="connsiteX0" fmla="*/ 275602 w 280946"/>
                <a:gd name="connsiteY0" fmla="*/ 28091 h 255880"/>
                <a:gd name="connsiteX1" fmla="*/ 262624 w 280946"/>
                <a:gd name="connsiteY1" fmla="*/ 15248 h 255880"/>
                <a:gd name="connsiteX2" fmla="*/ 257242 w 280946"/>
                <a:gd name="connsiteY2" fmla="*/ 20630 h 255880"/>
                <a:gd name="connsiteX3" fmla="*/ 267522 w 280946"/>
                <a:gd name="connsiteY3" fmla="*/ 31630 h 255880"/>
                <a:gd name="connsiteX4" fmla="*/ 269245 w 280946"/>
                <a:gd name="connsiteY4" fmla="*/ 35959 h 255880"/>
                <a:gd name="connsiteX5" fmla="*/ 269330 w 280946"/>
                <a:gd name="connsiteY5" fmla="*/ 54456 h 255880"/>
                <a:gd name="connsiteX6" fmla="*/ 267199 w 280946"/>
                <a:gd name="connsiteY6" fmla="*/ 78257 h 255880"/>
                <a:gd name="connsiteX7" fmla="*/ 254450 w 280946"/>
                <a:gd name="connsiteY7" fmla="*/ 128100 h 255880"/>
                <a:gd name="connsiteX8" fmla="*/ 232762 w 280946"/>
                <a:gd name="connsiteY8" fmla="*/ 173784 h 255880"/>
                <a:gd name="connsiteX9" fmla="*/ 219461 w 280946"/>
                <a:gd name="connsiteY9" fmla="*/ 192705 h 255880"/>
                <a:gd name="connsiteX10" fmla="*/ 210684 w 280946"/>
                <a:gd name="connsiteY10" fmla="*/ 202746 h 255880"/>
                <a:gd name="connsiteX11" fmla="*/ 205998 w 280946"/>
                <a:gd name="connsiteY11" fmla="*/ 198986 h 255880"/>
                <a:gd name="connsiteX12" fmla="*/ 200260 w 280946"/>
                <a:gd name="connsiteY12" fmla="*/ 200887 h 255880"/>
                <a:gd name="connsiteX13" fmla="*/ 158803 w 280946"/>
                <a:gd name="connsiteY13" fmla="*/ 171704 h 255880"/>
                <a:gd name="connsiteX14" fmla="*/ 115606 w 280946"/>
                <a:gd name="connsiteY14" fmla="*/ 139449 h 255880"/>
                <a:gd name="connsiteX15" fmla="*/ 41699 w 280946"/>
                <a:gd name="connsiteY15" fmla="*/ 74844 h 255880"/>
                <a:gd name="connsiteX16" fmla="*/ 41045 w 280946"/>
                <a:gd name="connsiteY16" fmla="*/ 73843 h 255880"/>
                <a:gd name="connsiteX17" fmla="*/ 13492 w 280946"/>
                <a:gd name="connsiteY17" fmla="*/ 33388 h 255880"/>
                <a:gd name="connsiteX18" fmla="*/ 10207 w 280946"/>
                <a:gd name="connsiteY18" fmla="*/ 13432 h 255880"/>
                <a:gd name="connsiteX19" fmla="*/ 28661 w 280946"/>
                <a:gd name="connsiteY19" fmla="*/ 5563 h 255880"/>
                <a:gd name="connsiteX20" fmla="*/ 28661 w 280946"/>
                <a:gd name="connsiteY20" fmla="*/ 2278 h 255880"/>
                <a:gd name="connsiteX21" fmla="*/ 3204 w 280946"/>
                <a:gd name="connsiteY21" fmla="*/ 6819 h 255880"/>
                <a:gd name="connsiteX22" fmla="*/ 2398 w 280946"/>
                <a:gd name="connsiteY22" fmla="*/ 31215 h 255880"/>
                <a:gd name="connsiteX23" fmla="*/ 17600 w 280946"/>
                <a:gd name="connsiteY23" fmla="*/ 60049 h 255880"/>
                <a:gd name="connsiteX24" fmla="*/ 36495 w 280946"/>
                <a:gd name="connsiteY24" fmla="*/ 79742 h 255880"/>
                <a:gd name="connsiteX25" fmla="*/ 36691 w 280946"/>
                <a:gd name="connsiteY25" fmla="*/ 79819 h 255880"/>
                <a:gd name="connsiteX26" fmla="*/ 56392 w 280946"/>
                <a:gd name="connsiteY26" fmla="*/ 100530 h 255880"/>
                <a:gd name="connsiteX27" fmla="*/ 100429 w 280946"/>
                <a:gd name="connsiteY27" fmla="*/ 138753 h 255880"/>
                <a:gd name="connsiteX28" fmla="*/ 142081 w 280946"/>
                <a:gd name="connsiteY28" fmla="*/ 171713 h 255880"/>
                <a:gd name="connsiteX29" fmla="*/ 197748 w 280946"/>
                <a:gd name="connsiteY29" fmla="*/ 212728 h 255880"/>
                <a:gd name="connsiteX30" fmla="*/ 197968 w 280946"/>
                <a:gd name="connsiteY30" fmla="*/ 218950 h 255880"/>
                <a:gd name="connsiteX31" fmla="*/ 186076 w 280946"/>
                <a:gd name="connsiteY31" fmla="*/ 217185 h 255880"/>
                <a:gd name="connsiteX32" fmla="*/ 180550 w 280946"/>
                <a:gd name="connsiteY32" fmla="*/ 224434 h 255880"/>
                <a:gd name="connsiteX33" fmla="*/ 217576 w 280946"/>
                <a:gd name="connsiteY33" fmla="*/ 255594 h 255880"/>
                <a:gd name="connsiteX34" fmla="*/ 231947 w 280946"/>
                <a:gd name="connsiteY34" fmla="*/ 240197 h 255880"/>
                <a:gd name="connsiteX35" fmla="*/ 241395 w 280946"/>
                <a:gd name="connsiteY35" fmla="*/ 218110 h 255880"/>
                <a:gd name="connsiteX36" fmla="*/ 235724 w 280946"/>
                <a:gd name="connsiteY36" fmla="*/ 210666 h 255880"/>
                <a:gd name="connsiteX37" fmla="*/ 216167 w 280946"/>
                <a:gd name="connsiteY37" fmla="*/ 219230 h 255880"/>
                <a:gd name="connsiteX38" fmla="*/ 215480 w 280946"/>
                <a:gd name="connsiteY38" fmla="*/ 213705 h 255880"/>
                <a:gd name="connsiteX39" fmla="*/ 214928 w 280946"/>
                <a:gd name="connsiteY39" fmla="*/ 211311 h 255880"/>
                <a:gd name="connsiteX40" fmla="*/ 227601 w 280946"/>
                <a:gd name="connsiteY40" fmla="*/ 199758 h 255880"/>
                <a:gd name="connsiteX41" fmla="*/ 241658 w 280946"/>
                <a:gd name="connsiteY41" fmla="*/ 179972 h 255880"/>
                <a:gd name="connsiteX42" fmla="*/ 264211 w 280946"/>
                <a:gd name="connsiteY42" fmla="*/ 131741 h 255880"/>
                <a:gd name="connsiteX43" fmla="*/ 276400 w 280946"/>
                <a:gd name="connsiteY43" fmla="*/ 79496 h 255880"/>
                <a:gd name="connsiteX44" fmla="*/ 277122 w 280946"/>
                <a:gd name="connsiteY44" fmla="*/ 70320 h 255880"/>
                <a:gd name="connsiteX45" fmla="*/ 278616 w 280946"/>
                <a:gd name="connsiteY45" fmla="*/ 68521 h 255880"/>
                <a:gd name="connsiteX46" fmla="*/ 275602 w 280946"/>
                <a:gd name="connsiteY46" fmla="*/ 28091 h 2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80946" h="255880">
                  <a:moveTo>
                    <a:pt x="275602" y="28091"/>
                  </a:moveTo>
                  <a:cubicBezTo>
                    <a:pt x="272963" y="22735"/>
                    <a:pt x="267258" y="18839"/>
                    <a:pt x="262624" y="15248"/>
                  </a:cubicBezTo>
                  <a:cubicBezTo>
                    <a:pt x="258863" y="12337"/>
                    <a:pt x="253703" y="17014"/>
                    <a:pt x="257242" y="20630"/>
                  </a:cubicBezTo>
                  <a:cubicBezTo>
                    <a:pt x="260476" y="23949"/>
                    <a:pt x="266053" y="28677"/>
                    <a:pt x="267522" y="31630"/>
                  </a:cubicBezTo>
                  <a:cubicBezTo>
                    <a:pt x="268226" y="33048"/>
                    <a:pt x="268786" y="34491"/>
                    <a:pt x="269245" y="35959"/>
                  </a:cubicBezTo>
                  <a:cubicBezTo>
                    <a:pt x="268863" y="42054"/>
                    <a:pt x="269516" y="48395"/>
                    <a:pt x="269330" y="54456"/>
                  </a:cubicBezTo>
                  <a:cubicBezTo>
                    <a:pt x="269083" y="62443"/>
                    <a:pt x="268455" y="70363"/>
                    <a:pt x="267199" y="78257"/>
                  </a:cubicBezTo>
                  <a:cubicBezTo>
                    <a:pt x="264491" y="95233"/>
                    <a:pt x="260289" y="111921"/>
                    <a:pt x="254450" y="128100"/>
                  </a:cubicBezTo>
                  <a:cubicBezTo>
                    <a:pt x="248728" y="143948"/>
                    <a:pt x="241547" y="159396"/>
                    <a:pt x="232762" y="173784"/>
                  </a:cubicBezTo>
                  <a:cubicBezTo>
                    <a:pt x="228739" y="180363"/>
                    <a:pt x="224376" y="186754"/>
                    <a:pt x="219461" y="192705"/>
                  </a:cubicBezTo>
                  <a:cubicBezTo>
                    <a:pt x="217313" y="195302"/>
                    <a:pt x="213205" y="198952"/>
                    <a:pt x="210684" y="202746"/>
                  </a:cubicBezTo>
                  <a:cubicBezTo>
                    <a:pt x="209385" y="201295"/>
                    <a:pt x="207908" y="199970"/>
                    <a:pt x="205998" y="198986"/>
                  </a:cubicBezTo>
                  <a:cubicBezTo>
                    <a:pt x="203749" y="197831"/>
                    <a:pt x="201338" y="198731"/>
                    <a:pt x="200260" y="200887"/>
                  </a:cubicBezTo>
                  <a:cubicBezTo>
                    <a:pt x="187782" y="189615"/>
                    <a:pt x="172580" y="180761"/>
                    <a:pt x="158803" y="171704"/>
                  </a:cubicBezTo>
                  <a:cubicBezTo>
                    <a:pt x="143728" y="161782"/>
                    <a:pt x="129790" y="150569"/>
                    <a:pt x="115606" y="139449"/>
                  </a:cubicBezTo>
                  <a:cubicBezTo>
                    <a:pt x="90014" y="119391"/>
                    <a:pt x="63777" y="98943"/>
                    <a:pt x="41699" y="74844"/>
                  </a:cubicBezTo>
                  <a:cubicBezTo>
                    <a:pt x="41529" y="74496"/>
                    <a:pt x="41342" y="74157"/>
                    <a:pt x="41045" y="73843"/>
                  </a:cubicBezTo>
                  <a:cubicBezTo>
                    <a:pt x="29908" y="62307"/>
                    <a:pt x="19723" y="48191"/>
                    <a:pt x="13492" y="33388"/>
                  </a:cubicBezTo>
                  <a:cubicBezTo>
                    <a:pt x="11166" y="27862"/>
                    <a:pt x="7771" y="19458"/>
                    <a:pt x="10207" y="13432"/>
                  </a:cubicBezTo>
                  <a:cubicBezTo>
                    <a:pt x="12813" y="6980"/>
                    <a:pt x="22863" y="6361"/>
                    <a:pt x="28661" y="5563"/>
                  </a:cubicBezTo>
                  <a:cubicBezTo>
                    <a:pt x="30511" y="5308"/>
                    <a:pt x="30010" y="2804"/>
                    <a:pt x="28661" y="2278"/>
                  </a:cubicBezTo>
                  <a:cubicBezTo>
                    <a:pt x="20105" y="-1024"/>
                    <a:pt x="9002" y="-1678"/>
                    <a:pt x="3204" y="6819"/>
                  </a:cubicBezTo>
                  <a:cubicBezTo>
                    <a:pt x="-1685" y="13975"/>
                    <a:pt x="-166" y="23499"/>
                    <a:pt x="2398" y="31215"/>
                  </a:cubicBezTo>
                  <a:cubicBezTo>
                    <a:pt x="5819" y="41536"/>
                    <a:pt x="11370" y="51187"/>
                    <a:pt x="17600" y="60049"/>
                  </a:cubicBezTo>
                  <a:cubicBezTo>
                    <a:pt x="22863" y="67528"/>
                    <a:pt x="28618" y="74895"/>
                    <a:pt x="36495" y="79742"/>
                  </a:cubicBezTo>
                  <a:cubicBezTo>
                    <a:pt x="36563" y="79785"/>
                    <a:pt x="36623" y="79776"/>
                    <a:pt x="36691" y="79819"/>
                  </a:cubicBezTo>
                  <a:cubicBezTo>
                    <a:pt x="43031" y="87102"/>
                    <a:pt x="49737" y="94011"/>
                    <a:pt x="56392" y="100530"/>
                  </a:cubicBezTo>
                  <a:cubicBezTo>
                    <a:pt x="70296" y="114145"/>
                    <a:pt x="85286" y="126555"/>
                    <a:pt x="100429" y="138753"/>
                  </a:cubicBezTo>
                  <a:cubicBezTo>
                    <a:pt x="114180" y="149830"/>
                    <a:pt x="127694" y="161485"/>
                    <a:pt x="142081" y="171713"/>
                  </a:cubicBezTo>
                  <a:cubicBezTo>
                    <a:pt x="161010" y="185175"/>
                    <a:pt x="180516" y="197178"/>
                    <a:pt x="197748" y="212728"/>
                  </a:cubicBezTo>
                  <a:cubicBezTo>
                    <a:pt x="197620" y="214833"/>
                    <a:pt x="197714" y="216905"/>
                    <a:pt x="197968" y="218950"/>
                  </a:cubicBezTo>
                  <a:cubicBezTo>
                    <a:pt x="194259" y="217864"/>
                    <a:pt x="190278" y="217287"/>
                    <a:pt x="186076" y="217185"/>
                  </a:cubicBezTo>
                  <a:cubicBezTo>
                    <a:pt x="182375" y="217091"/>
                    <a:pt x="179540" y="220920"/>
                    <a:pt x="180550" y="224434"/>
                  </a:cubicBezTo>
                  <a:cubicBezTo>
                    <a:pt x="184472" y="238066"/>
                    <a:pt x="201601" y="258540"/>
                    <a:pt x="217576" y="255594"/>
                  </a:cubicBezTo>
                  <a:cubicBezTo>
                    <a:pt x="224978" y="254228"/>
                    <a:pt x="228874" y="246334"/>
                    <a:pt x="231947" y="240197"/>
                  </a:cubicBezTo>
                  <a:cubicBezTo>
                    <a:pt x="235538" y="233032"/>
                    <a:pt x="238424" y="225537"/>
                    <a:pt x="241395" y="218110"/>
                  </a:cubicBezTo>
                  <a:cubicBezTo>
                    <a:pt x="242905" y="214341"/>
                    <a:pt x="239145" y="210844"/>
                    <a:pt x="235724" y="210666"/>
                  </a:cubicBezTo>
                  <a:cubicBezTo>
                    <a:pt x="227635" y="210241"/>
                    <a:pt x="221209" y="213857"/>
                    <a:pt x="216167" y="219230"/>
                  </a:cubicBezTo>
                  <a:cubicBezTo>
                    <a:pt x="215964" y="217134"/>
                    <a:pt x="215692" y="215190"/>
                    <a:pt x="215480" y="213705"/>
                  </a:cubicBezTo>
                  <a:cubicBezTo>
                    <a:pt x="215361" y="212873"/>
                    <a:pt x="215115" y="212109"/>
                    <a:pt x="214928" y="211311"/>
                  </a:cubicBezTo>
                  <a:cubicBezTo>
                    <a:pt x="220063" y="209494"/>
                    <a:pt x="224562" y="203468"/>
                    <a:pt x="227601" y="199758"/>
                  </a:cubicBezTo>
                  <a:cubicBezTo>
                    <a:pt x="232728" y="193485"/>
                    <a:pt x="237405" y="186856"/>
                    <a:pt x="241658" y="179972"/>
                  </a:cubicBezTo>
                  <a:cubicBezTo>
                    <a:pt x="250995" y="164829"/>
                    <a:pt x="258380" y="148531"/>
                    <a:pt x="264211" y="131741"/>
                  </a:cubicBezTo>
                  <a:cubicBezTo>
                    <a:pt x="270077" y="114850"/>
                    <a:pt x="274507" y="97304"/>
                    <a:pt x="276400" y="79496"/>
                  </a:cubicBezTo>
                  <a:cubicBezTo>
                    <a:pt x="276723" y="76457"/>
                    <a:pt x="276918" y="73393"/>
                    <a:pt x="277122" y="70320"/>
                  </a:cubicBezTo>
                  <a:cubicBezTo>
                    <a:pt x="277792" y="69887"/>
                    <a:pt x="278353" y="69285"/>
                    <a:pt x="278616" y="68521"/>
                  </a:cubicBezTo>
                  <a:cubicBezTo>
                    <a:pt x="282724" y="56561"/>
                    <a:pt x="281205" y="39465"/>
                    <a:pt x="275602" y="28091"/>
                  </a:cubicBezTo>
                  <a:close/>
                </a:path>
              </a:pathLst>
            </a:custGeom>
            <a:solidFill>
              <a:srgbClr val="000000"/>
            </a:solidFill>
            <a:ln w="84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47" name="Speech Bubble: Rectangle with Corners Rounded 646">
            <a:extLst>
              <a:ext uri="{FF2B5EF4-FFF2-40B4-BE49-F238E27FC236}">
                <a16:creationId xmlns:a16="http://schemas.microsoft.com/office/drawing/2014/main" id="{2C60AC0D-358B-063C-BB2C-C8B5D1F1FBFA}"/>
              </a:ext>
            </a:extLst>
          </p:cNvPr>
          <p:cNvSpPr/>
          <p:nvPr/>
        </p:nvSpPr>
        <p:spPr>
          <a:xfrm>
            <a:off x="1689833" y="929864"/>
            <a:ext cx="2677552" cy="1116801"/>
          </a:xfrm>
          <a:prstGeom prst="wedgeRoundRectCallout">
            <a:avLst>
              <a:gd name="adj1" fmla="val -68893"/>
              <a:gd name="adj2" fmla="val 1389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u="sng" dirty="0"/>
              <a:t>GENERAL MANAGER</a:t>
            </a:r>
          </a:p>
          <a:p>
            <a:pPr algn="ctr"/>
            <a:endParaRPr lang="pl-PL" dirty="0"/>
          </a:p>
          <a:p>
            <a:pPr algn="ctr"/>
            <a:r>
              <a:rPr lang="pl-PL" sz="1200" dirty="0"/>
              <a:t>I don’t know the sales of the stores</a:t>
            </a:r>
          </a:p>
          <a:p>
            <a:pPr algn="ctr"/>
            <a:endParaRPr lang="pl-PL" u="sng" dirty="0"/>
          </a:p>
        </p:txBody>
      </p:sp>
      <p:sp>
        <p:nvSpPr>
          <p:cNvPr id="648" name="Speech Bubble: Rectangle with Corners Rounded 647">
            <a:extLst>
              <a:ext uri="{FF2B5EF4-FFF2-40B4-BE49-F238E27FC236}">
                <a16:creationId xmlns:a16="http://schemas.microsoft.com/office/drawing/2014/main" id="{8882E2AE-431B-9900-4D6A-25A27D00A3C7}"/>
              </a:ext>
            </a:extLst>
          </p:cNvPr>
          <p:cNvSpPr/>
          <p:nvPr/>
        </p:nvSpPr>
        <p:spPr>
          <a:xfrm>
            <a:off x="2568255" y="2210150"/>
            <a:ext cx="3000519" cy="1101247"/>
          </a:xfrm>
          <a:prstGeom prst="wedgeRoundRectCallout">
            <a:avLst>
              <a:gd name="adj1" fmla="val -39962"/>
              <a:gd name="adj2" fmla="val 11583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u="sng" dirty="0"/>
              <a:t>SUPPLY CHAIN MANAGER</a:t>
            </a:r>
          </a:p>
          <a:p>
            <a:pPr algn="ctr"/>
            <a:endParaRPr lang="pl-PL" sz="1600" u="sng" dirty="0"/>
          </a:p>
          <a:p>
            <a:pPr algn="ctr"/>
            <a:r>
              <a:rPr lang="pl-PL" sz="1200" dirty="0"/>
              <a:t>I don’t know which products are wasted the most</a:t>
            </a:r>
          </a:p>
        </p:txBody>
      </p:sp>
      <p:sp>
        <p:nvSpPr>
          <p:cNvPr id="649" name="Speech Bubble: Rectangle with Corners Rounded 648">
            <a:extLst>
              <a:ext uri="{FF2B5EF4-FFF2-40B4-BE49-F238E27FC236}">
                <a16:creationId xmlns:a16="http://schemas.microsoft.com/office/drawing/2014/main" id="{6EA7E342-4F8A-FA4C-1F7B-C050F76B1C8E}"/>
              </a:ext>
            </a:extLst>
          </p:cNvPr>
          <p:cNvSpPr/>
          <p:nvPr/>
        </p:nvSpPr>
        <p:spPr>
          <a:xfrm>
            <a:off x="4507321" y="940765"/>
            <a:ext cx="2581784" cy="1101247"/>
          </a:xfrm>
          <a:prstGeom prst="wedgeRoundRectCallout">
            <a:avLst>
              <a:gd name="adj1" fmla="val 62450"/>
              <a:gd name="adj2" fmla="val 984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u="sng" dirty="0"/>
              <a:t>MARKETING MANAGER</a:t>
            </a:r>
          </a:p>
          <a:p>
            <a:pPr algn="ctr"/>
            <a:endParaRPr lang="pl-PL" u="sng" dirty="0"/>
          </a:p>
          <a:p>
            <a:pPr algn="ctr"/>
            <a:r>
              <a:rPr lang="pl-PL" sz="1200" dirty="0"/>
              <a:t>I don’t know the demographic data of our customers</a:t>
            </a:r>
          </a:p>
        </p:txBody>
      </p:sp>
      <p:sp>
        <p:nvSpPr>
          <p:cNvPr id="650" name="Speech Bubble: Rectangle with Corners Rounded 649">
            <a:extLst>
              <a:ext uri="{FF2B5EF4-FFF2-40B4-BE49-F238E27FC236}">
                <a16:creationId xmlns:a16="http://schemas.microsoft.com/office/drawing/2014/main" id="{CEA49E7F-2C6C-368E-9784-E9C4A82C1AB5}"/>
              </a:ext>
            </a:extLst>
          </p:cNvPr>
          <p:cNvSpPr/>
          <p:nvPr/>
        </p:nvSpPr>
        <p:spPr>
          <a:xfrm>
            <a:off x="3435837" y="3791903"/>
            <a:ext cx="2313671" cy="1000404"/>
          </a:xfrm>
          <a:prstGeom prst="wedgeRoundRectCallout">
            <a:avLst>
              <a:gd name="adj1" fmla="val 77251"/>
              <a:gd name="adj2" fmla="val -2134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u="sng" dirty="0"/>
              <a:t>HR MANAGER</a:t>
            </a:r>
          </a:p>
          <a:p>
            <a:pPr algn="ctr"/>
            <a:endParaRPr lang="pl-PL" sz="600" u="sng" dirty="0"/>
          </a:p>
          <a:p>
            <a:pPr algn="ctr"/>
            <a:r>
              <a:rPr lang="pl-PL" sz="1200" dirty="0"/>
              <a:t>I don’t know which employees are the </a:t>
            </a:r>
            <a:r>
              <a:rPr lang="pl-PL" sz="1200" dirty="0" err="1"/>
              <a:t>best</a:t>
            </a:r>
            <a:r>
              <a:rPr lang="pl-PL" sz="1200" dirty="0"/>
              <a:t> </a:t>
            </a:r>
            <a:r>
              <a:rPr lang="pl-PL" sz="1200" dirty="0" err="1"/>
              <a:t>sellers</a:t>
            </a:r>
            <a:r>
              <a:rPr lang="pl-PL" sz="1200" dirty="0"/>
              <a:t> and which are underperforming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 animBg="1"/>
      <p:bldP spid="648" grpId="0" animBg="1"/>
      <p:bldP spid="649" grpId="0" animBg="1"/>
      <p:bldP spid="6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Database </a:t>
            </a:r>
            <a:r>
              <a:rPr lang="pl-PL" dirty="0" err="1">
                <a:solidFill>
                  <a:schemeClr val="dk1"/>
                </a:solidFill>
              </a:rPr>
              <a:t>schema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5A3E465-68B8-193E-C917-4B8B3BC3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27" y="837215"/>
            <a:ext cx="7090272" cy="37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Architecture </a:t>
            </a:r>
            <a:r>
              <a:rPr lang="pl-PL" dirty="0" err="1">
                <a:solidFill>
                  <a:schemeClr val="dk1"/>
                </a:solidFill>
              </a:rPr>
              <a:t>scope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173C20E-6B03-FB47-EFE0-749E9CC9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70" y="834485"/>
            <a:ext cx="3418386" cy="390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288" y="184929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40510" y="427328"/>
            <a:ext cx="135527" cy="4367695"/>
            <a:chOff x="5816800" y="1959429"/>
            <a:chExt cx="171000" cy="4006896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1959429"/>
              <a:ext cx="171000" cy="3971946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rot="10800000" flipH="1">
            <a:off x="8338309" y="414123"/>
            <a:ext cx="229128" cy="4328862"/>
            <a:chOff x="5816800" y="1959429"/>
            <a:chExt cx="171110" cy="4006896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1959429"/>
              <a:ext cx="171110" cy="3971946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863" y="1277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</a:rPr>
              <a:t>Data Flow</a:t>
            </a:r>
            <a:br>
              <a:rPr lang="pl-PL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64EAAD3-62E5-4BBF-80A8-F3A77F23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3" y="756592"/>
            <a:ext cx="7710126" cy="3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242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Catamaran</vt:lpstr>
      <vt:lpstr>Fugaz One</vt:lpstr>
      <vt:lpstr>Cloud Engineer CV by Slidesgo</vt:lpstr>
      <vt:lpstr>COFFE SHOP  CHAIN </vt:lpstr>
      <vt:lpstr>COFFE SHOP  CHAIN </vt:lpstr>
      <vt:lpstr>Company</vt:lpstr>
      <vt:lpstr>The Bros Coffee Shop</vt:lpstr>
      <vt:lpstr>Coffee Market</vt:lpstr>
      <vt:lpstr>HOBBIES</vt:lpstr>
      <vt:lpstr>Database schema </vt:lpstr>
      <vt:lpstr>Architecture scope</vt:lpstr>
      <vt:lpstr>Data Flow </vt:lpstr>
      <vt:lpstr>AWS Step Function </vt:lpstr>
      <vt:lpstr>Power BI report </vt:lpstr>
      <vt:lpstr>Power BI report  </vt:lpstr>
      <vt:lpstr>Power BI report  </vt:lpstr>
      <vt:lpstr>Power BI report </vt:lpstr>
      <vt:lpstr>Power BI report 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 SHOP  CHAIN </dc:title>
  <cp:lastModifiedBy>Hubert Gibasiewicz</cp:lastModifiedBy>
  <cp:revision>13</cp:revision>
  <dcterms:modified xsi:type="dcterms:W3CDTF">2022-12-15T22:43:19Z</dcterms:modified>
</cp:coreProperties>
</file>