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9507200" cy="487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38997F9-18EA-43C6-981C-C34F839CAE88}">
          <p14:sldIdLst>
            <p14:sldId id="256"/>
            <p14:sldId id="257"/>
          </p14:sldIdLst>
        </p14:section>
        <p14:section name="简体中文" id="{5CE253BE-7F84-471B-ACBF-285DF769B89B}">
          <p14:sldIdLst>
            <p14:sldId id="258"/>
            <p14:sldId id="259"/>
          </p14:sldIdLst>
        </p14:section>
        <p14:section name="繁體中文" id="{0C5A6D36-5847-497A-9669-B8D314462219}">
          <p14:sldIdLst>
            <p14:sldId id="260"/>
            <p14:sldId id="261"/>
          </p14:sldIdLst>
        </p14:section>
        <p14:section name="Custom" id="{A8A43CE2-CD4F-4711-8B56-8F606F1A502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61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  <a:srgbClr val="006BC6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4" y="588"/>
      </p:cViewPr>
      <p:guideLst>
        <p:guide orient="horz" pos="1536"/>
        <p:guide pos="6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E86F-669D-49E0-867C-8AEF6AA86C48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609AF-2AD0-4CB3-B434-148F18EC3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BannerEditor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1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5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1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2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4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5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BannerEditor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3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798125"/>
            <a:ext cx="14630400" cy="1697849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561449"/>
            <a:ext cx="14630400" cy="1177431"/>
          </a:xfrm>
        </p:spPr>
        <p:txBody>
          <a:bodyPr/>
          <a:lstStyle>
            <a:lvl1pPr marL="0" indent="0" algn="ctr">
              <a:buNone/>
              <a:defRPr sz="1707"/>
            </a:lvl1pPr>
            <a:lvl2pPr marL="325115" indent="0" algn="ctr">
              <a:buNone/>
              <a:defRPr sz="1422"/>
            </a:lvl2pPr>
            <a:lvl3pPr marL="650230" indent="0" algn="ctr">
              <a:buNone/>
              <a:defRPr sz="1280"/>
            </a:lvl3pPr>
            <a:lvl4pPr marL="975345" indent="0" algn="ctr">
              <a:buNone/>
              <a:defRPr sz="1138"/>
            </a:lvl4pPr>
            <a:lvl5pPr marL="1300460" indent="0" algn="ctr">
              <a:buNone/>
              <a:defRPr sz="1138"/>
            </a:lvl5pPr>
            <a:lvl6pPr marL="1625575" indent="0" algn="ctr">
              <a:buNone/>
              <a:defRPr sz="1138"/>
            </a:lvl6pPr>
            <a:lvl7pPr marL="1950690" indent="0" algn="ctr">
              <a:buNone/>
              <a:defRPr sz="1138"/>
            </a:lvl7pPr>
            <a:lvl8pPr marL="2275804" indent="0" algn="ctr">
              <a:buNone/>
              <a:defRPr sz="1138"/>
            </a:lvl8pPr>
            <a:lvl9pPr marL="2600919" indent="0" algn="ctr">
              <a:buNone/>
              <a:defRPr sz="113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8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59840" y="259644"/>
            <a:ext cx="4206240" cy="41328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120" y="259644"/>
            <a:ext cx="12374880" cy="41328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9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60" y="1215814"/>
            <a:ext cx="16824960" cy="202861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60" y="3263618"/>
            <a:ext cx="16824960" cy="1066800"/>
          </a:xfrm>
        </p:spPr>
        <p:txBody>
          <a:bodyPr/>
          <a:lstStyle>
            <a:lvl1pPr marL="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1pPr>
            <a:lvl2pPr marL="3251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2pPr>
            <a:lvl3pPr marL="65023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97534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30046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6255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195069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27580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60091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2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298222"/>
            <a:ext cx="8290560" cy="30942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5520" y="1298222"/>
            <a:ext cx="8290560" cy="30942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9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259645"/>
            <a:ext cx="16824960" cy="9426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662" y="1195494"/>
            <a:ext cx="8252459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5" indent="0">
              <a:buNone/>
              <a:defRPr sz="1422" b="1"/>
            </a:lvl2pPr>
            <a:lvl3pPr marL="650230" indent="0">
              <a:buNone/>
              <a:defRPr sz="1280" b="1"/>
            </a:lvl3pPr>
            <a:lvl4pPr marL="975345" indent="0">
              <a:buNone/>
              <a:defRPr sz="1138" b="1"/>
            </a:lvl4pPr>
            <a:lvl5pPr marL="1300460" indent="0">
              <a:buNone/>
              <a:defRPr sz="1138" b="1"/>
            </a:lvl5pPr>
            <a:lvl6pPr marL="1625575" indent="0">
              <a:buNone/>
              <a:defRPr sz="1138" b="1"/>
            </a:lvl6pPr>
            <a:lvl7pPr marL="1950690" indent="0">
              <a:buNone/>
              <a:defRPr sz="1138" b="1"/>
            </a:lvl7pPr>
            <a:lvl8pPr marL="2275804" indent="0">
              <a:buNone/>
              <a:defRPr sz="1138" b="1"/>
            </a:lvl8pPr>
            <a:lvl9pPr marL="2600919" indent="0">
              <a:buNone/>
              <a:defRPr sz="11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662" y="1781387"/>
            <a:ext cx="8252459" cy="26201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5520" y="1195494"/>
            <a:ext cx="8293101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5" indent="0">
              <a:buNone/>
              <a:defRPr sz="1422" b="1"/>
            </a:lvl2pPr>
            <a:lvl3pPr marL="650230" indent="0">
              <a:buNone/>
              <a:defRPr sz="1280" b="1"/>
            </a:lvl3pPr>
            <a:lvl4pPr marL="975345" indent="0">
              <a:buNone/>
              <a:defRPr sz="1138" b="1"/>
            </a:lvl4pPr>
            <a:lvl5pPr marL="1300460" indent="0">
              <a:buNone/>
              <a:defRPr sz="1138" b="1"/>
            </a:lvl5pPr>
            <a:lvl6pPr marL="1625575" indent="0">
              <a:buNone/>
              <a:defRPr sz="1138" b="1"/>
            </a:lvl6pPr>
            <a:lvl7pPr marL="1950690" indent="0">
              <a:buNone/>
              <a:defRPr sz="1138" b="1"/>
            </a:lvl7pPr>
            <a:lvl8pPr marL="2275804" indent="0">
              <a:buNone/>
              <a:defRPr sz="1138" b="1"/>
            </a:lvl8pPr>
            <a:lvl9pPr marL="2600919" indent="0">
              <a:buNone/>
              <a:defRPr sz="11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5520" y="1781387"/>
            <a:ext cx="8293101" cy="26201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9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1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325120"/>
            <a:ext cx="6291579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101" y="702169"/>
            <a:ext cx="9875520" cy="3465689"/>
          </a:xfrm>
        </p:spPr>
        <p:txBody>
          <a:bodyPr/>
          <a:lstStyle>
            <a:lvl1pPr>
              <a:defRPr sz="2276"/>
            </a:lvl1pPr>
            <a:lvl2pPr>
              <a:defRPr sz="1991"/>
            </a:lvl2pPr>
            <a:lvl3pPr>
              <a:defRPr sz="1707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1463040"/>
            <a:ext cx="6291579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5" indent="0">
              <a:buNone/>
              <a:defRPr sz="996"/>
            </a:lvl2pPr>
            <a:lvl3pPr marL="650230" indent="0">
              <a:buNone/>
              <a:defRPr sz="853"/>
            </a:lvl3pPr>
            <a:lvl4pPr marL="975345" indent="0">
              <a:buNone/>
              <a:defRPr sz="711"/>
            </a:lvl4pPr>
            <a:lvl5pPr marL="1300460" indent="0">
              <a:buNone/>
              <a:defRPr sz="711"/>
            </a:lvl5pPr>
            <a:lvl6pPr marL="1625575" indent="0">
              <a:buNone/>
              <a:defRPr sz="711"/>
            </a:lvl6pPr>
            <a:lvl7pPr marL="1950690" indent="0">
              <a:buNone/>
              <a:defRPr sz="711"/>
            </a:lvl7pPr>
            <a:lvl8pPr marL="2275804" indent="0">
              <a:buNone/>
              <a:defRPr sz="711"/>
            </a:lvl8pPr>
            <a:lvl9pPr marL="2600919" indent="0">
              <a:buNone/>
              <a:defRPr sz="7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325120"/>
            <a:ext cx="6291579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3101" y="702169"/>
            <a:ext cx="9875520" cy="3465689"/>
          </a:xfrm>
        </p:spPr>
        <p:txBody>
          <a:bodyPr anchor="t"/>
          <a:lstStyle>
            <a:lvl1pPr marL="0" indent="0">
              <a:buNone/>
              <a:defRPr sz="2276"/>
            </a:lvl1pPr>
            <a:lvl2pPr marL="325115" indent="0">
              <a:buNone/>
              <a:defRPr sz="1991"/>
            </a:lvl2pPr>
            <a:lvl3pPr marL="650230" indent="0">
              <a:buNone/>
              <a:defRPr sz="1707"/>
            </a:lvl3pPr>
            <a:lvl4pPr marL="975345" indent="0">
              <a:buNone/>
              <a:defRPr sz="1422"/>
            </a:lvl4pPr>
            <a:lvl5pPr marL="1300460" indent="0">
              <a:buNone/>
              <a:defRPr sz="1422"/>
            </a:lvl5pPr>
            <a:lvl6pPr marL="1625575" indent="0">
              <a:buNone/>
              <a:defRPr sz="1422"/>
            </a:lvl6pPr>
            <a:lvl7pPr marL="1950690" indent="0">
              <a:buNone/>
              <a:defRPr sz="1422"/>
            </a:lvl7pPr>
            <a:lvl8pPr marL="2275804" indent="0">
              <a:buNone/>
              <a:defRPr sz="1422"/>
            </a:lvl8pPr>
            <a:lvl9pPr marL="2600919" indent="0">
              <a:buNone/>
              <a:defRPr sz="14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1463040"/>
            <a:ext cx="6291579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5" indent="0">
              <a:buNone/>
              <a:defRPr sz="996"/>
            </a:lvl2pPr>
            <a:lvl3pPr marL="650230" indent="0">
              <a:buNone/>
              <a:defRPr sz="853"/>
            </a:lvl3pPr>
            <a:lvl4pPr marL="975345" indent="0">
              <a:buNone/>
              <a:defRPr sz="711"/>
            </a:lvl4pPr>
            <a:lvl5pPr marL="1300460" indent="0">
              <a:buNone/>
              <a:defRPr sz="711"/>
            </a:lvl5pPr>
            <a:lvl6pPr marL="1625575" indent="0">
              <a:buNone/>
              <a:defRPr sz="711"/>
            </a:lvl6pPr>
            <a:lvl7pPr marL="1950690" indent="0">
              <a:buNone/>
              <a:defRPr sz="711"/>
            </a:lvl7pPr>
            <a:lvl8pPr marL="2275804" indent="0">
              <a:buNone/>
              <a:defRPr sz="711"/>
            </a:lvl8pPr>
            <a:lvl9pPr marL="2600919" indent="0">
              <a:buNone/>
              <a:defRPr sz="7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59645"/>
            <a:ext cx="1682496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298222"/>
            <a:ext cx="1682496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120" y="4520072"/>
            <a:ext cx="438912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1760" y="4520072"/>
            <a:ext cx="658368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6960" y="4520072"/>
            <a:ext cx="438912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6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50230" rtl="0" eaLnBrk="1" latinLnBrk="0" hangingPunct="1">
        <a:lnSpc>
          <a:spcPct val="90000"/>
        </a:lnSpc>
        <a:spcBef>
          <a:spcPct val="0"/>
        </a:spcBef>
        <a:buNone/>
        <a:defRPr sz="31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57" indent="-162557" algn="l" defTabSz="65023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278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90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1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3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362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477" indent="-162557" algn="l" defTabSz="65023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15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30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45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60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575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690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04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19" algn="l" defTabSz="65023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280800" y="2784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0C960F-3445-BA8B-D368-C1B107AB0714}"/>
              </a:ext>
            </a:extLst>
          </p:cNvPr>
          <p:cNvSpPr txBox="1"/>
          <p:nvPr/>
        </p:nvSpPr>
        <p:spPr>
          <a:xfrm>
            <a:off x="1479734" y="-1019782"/>
            <a:ext cx="2959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Based on </a:t>
            </a:r>
            <a:r>
              <a:rPr lang="en-US" altLang="zh-CN" sz="1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rEFInd</a:t>
            </a:r>
            <a:r>
              <a:rPr lang="en-US" altLang="zh-CN" sz="1100" dirty="0"/>
              <a:t> of </a:t>
            </a:r>
            <a:r>
              <a:rPr lang="en-US" altLang="zh-CN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Roderick W. Smith</a:t>
            </a:r>
            <a:r>
              <a:rPr lang="en-US" altLang="zh-CN" sz="1100" dirty="0"/>
              <a:t>;</a:t>
            </a:r>
            <a:endParaRPr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04AEA3-5DE6-A98D-5829-FDE178EDF27B}"/>
              </a:ext>
            </a:extLst>
          </p:cNvPr>
          <p:cNvSpPr txBox="1"/>
          <p:nvPr/>
        </p:nvSpPr>
        <p:spPr>
          <a:xfrm>
            <a:off x="14746323" y="-1248333"/>
            <a:ext cx="31128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/>
              <a:t>Designed by </a:t>
            </a:r>
            <a:r>
              <a:rPr lang="en-US" altLang="zh-CN" sz="1100" i="1" dirty="0">
                <a:latin typeface="French Script MT" panose="03020402040607040605" pitchFamily="66" charset="0"/>
              </a:rPr>
              <a:t>Chauncy</a:t>
            </a:r>
            <a:endParaRPr lang="zh-CN" alt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8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18421348" y="0"/>
            <a:ext cx="1085852" cy="1619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BAD2F2-1793-B712-1A0C-1EC056FAD568}"/>
              </a:ext>
            </a:extLst>
          </p:cNvPr>
          <p:cNvSpPr txBox="1"/>
          <p:nvPr/>
        </p:nvSpPr>
        <p:spPr>
          <a:xfrm>
            <a:off x="5100783" y="-3597708"/>
            <a:ext cx="30319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endParaRPr lang="zh-CN" altLang="en-US" sz="120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C063D3-FC56-F7E8-9264-4B1ED63C4F65}"/>
              </a:ext>
            </a:extLst>
          </p:cNvPr>
          <p:cNvGrpSpPr/>
          <p:nvPr/>
        </p:nvGrpSpPr>
        <p:grpSpPr>
          <a:xfrm>
            <a:off x="4881602" y="161922"/>
            <a:ext cx="14344800" cy="4628276"/>
            <a:chOff x="2440801" y="80961"/>
            <a:chExt cx="7172400" cy="23141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121918" tIns="60964" rIns="121918" bIns="60964">
              <a:spAutoFit/>
            </a:bodyPr>
            <a:lstStyle/>
            <a:p>
              <a:pPr algn="ctr"/>
              <a:r>
                <a:rPr lang="en-US" altLang="zh-CN" sz="1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Device</a:t>
              </a:r>
              <a:endParaRPr lang="zh-CN" altLang="en-US" sz="1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FD6B98-B7FB-0854-359B-ED231063870D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4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your name</a:t>
              </a:r>
              <a:endParaRPr lang="zh-CN" altLang="en-US" sz="144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F73EFF7-02B4-312C-91C3-395A74ADC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F197B4-1E87-8503-7AF4-F3B630890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8" cy="139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280800" y="2784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profile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98" y="323848"/>
            <a:ext cx="4320000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A196DB-A198-D33E-5626-9A468D0098F6}"/>
              </a:ext>
            </a:extLst>
          </p:cNvPr>
          <p:cNvGrpSpPr/>
          <p:nvPr/>
        </p:nvGrpSpPr>
        <p:grpSpPr>
          <a:xfrm>
            <a:off x="4881602" y="161923"/>
            <a:ext cx="14344800" cy="4628276"/>
            <a:chOff x="2440801" y="80961"/>
            <a:chExt cx="7172400" cy="231413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121918" tIns="60964" rIns="121918" bIns="60964">
              <a:spAutoFit/>
            </a:bodyPr>
            <a:lstStyle/>
            <a:p>
              <a:pPr algn="ctr"/>
              <a:r>
                <a:rPr lang="en-US" altLang="zh-CN" sz="1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PC/Desktop/Laptop</a:t>
              </a:r>
              <a:endParaRPr lang="zh-CN" altLang="en-US" sz="1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4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Multi-OS Little Prince</a:t>
              </a:r>
              <a:endParaRPr lang="zh-CN" altLang="en-US" sz="144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C996A56-2F7F-7F25-59F8-9D837D09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6EE26DA-F81D-3DF2-1A1C-1DCFCA9042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229" t="23478" r="14924" b="25445"/>
          <a:stretch/>
        </p:blipFill>
        <p:spPr>
          <a:xfrm>
            <a:off x="18421348" y="0"/>
            <a:ext cx="1085852" cy="1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1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57E586-7FBA-67E2-8642-4E29A0672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8" cy="139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A8FEC7-A974-5980-A4FA-0337841CE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18421348" y="0"/>
            <a:ext cx="1085852" cy="16192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FB91B1D-7513-F9C0-7803-B3C475F8A15F}"/>
              </a:ext>
            </a:extLst>
          </p:cNvPr>
          <p:cNvGrpSpPr/>
          <p:nvPr/>
        </p:nvGrpSpPr>
        <p:grpSpPr>
          <a:xfrm>
            <a:off x="4881602" y="-1"/>
            <a:ext cx="14344800" cy="4691610"/>
            <a:chOff x="2440801" y="-1"/>
            <a:chExt cx="7172400" cy="23458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85552-99D3-B392-9B82-78509D858DF0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121918" tIns="60964" rIns="121918" bIns="60964">
              <a:spAutoFit/>
            </a:bodyPr>
            <a:lstStyle/>
            <a:p>
              <a:pPr algn="ctr"/>
              <a:r>
                <a:rPr lang="zh-CN" altLang="en-US" sz="1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设备名称或型号</a:t>
              </a:r>
              <a:endParaRPr lang="zh-CN" altLang="en-US" sz="1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F100E5-4FB5-FE04-46BC-DE53A7ED69D9}"/>
                </a:ext>
              </a:extLst>
            </p:cNvPr>
            <p:cNvSpPr txBox="1"/>
            <p:nvPr/>
          </p:nvSpPr>
          <p:spPr>
            <a:xfrm>
              <a:off x="2440801" y="-1"/>
              <a:ext cx="7172400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简" panose="02010609000101010101" pitchFamily="49" charset="-122"/>
                  <a:ea typeface="汉仪小隶书简" panose="02010609000101010101" pitchFamily="49" charset="-122"/>
                </a:rPr>
                <a:t>姓名或昵称</a:t>
              </a:r>
              <a:endParaRPr lang="zh-CN" altLang="en-US" sz="14400" dirty="0">
                <a:latin typeface="汉仪小隶书简" panose="02010609000101010101" pitchFamily="49" charset="-122"/>
                <a:ea typeface="汉仪小隶书简" panose="02010609000101010101" pitchFamily="49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F28957D-7291-A5A1-4B3D-E66EB25E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280800" y="2784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</a:rPr>
              <a:t>头像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9333DF-E792-31FF-D522-A3A50F0902B6}"/>
              </a:ext>
            </a:extLst>
          </p:cNvPr>
          <p:cNvSpPr txBox="1"/>
          <p:nvPr/>
        </p:nvSpPr>
        <p:spPr>
          <a:xfrm>
            <a:off x="5524502" y="-3451404"/>
            <a:ext cx="1440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8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61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DEB5DE-51F9-3630-D9C9-73D3226B8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8" cy="139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4E1F4E-792B-7DF3-C5A6-FBCBB82E7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18421348" y="0"/>
            <a:ext cx="1085852" cy="16192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A7411BD-7BB5-AED3-CA88-B0A264C16C4E}"/>
              </a:ext>
            </a:extLst>
          </p:cNvPr>
          <p:cNvGrpSpPr/>
          <p:nvPr/>
        </p:nvGrpSpPr>
        <p:grpSpPr>
          <a:xfrm>
            <a:off x="4881602" y="-1"/>
            <a:ext cx="14344800" cy="4691610"/>
            <a:chOff x="2440801" y="-1"/>
            <a:chExt cx="7172400" cy="23458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121918" tIns="60964" rIns="121918" bIns="60964">
              <a:spAutoFit/>
            </a:bodyPr>
            <a:lstStyle/>
            <a:p>
              <a:pPr algn="ctr"/>
              <a:r>
                <a:rPr lang="zh-CN" altLang="en-US" sz="1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笔记本电脑</a:t>
              </a:r>
              <a:endParaRPr lang="zh-CN" altLang="en-US" sz="1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-1"/>
              <a:ext cx="7172400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简" panose="02010609000101010101" pitchFamily="49" charset="-122"/>
                  <a:ea typeface="汉仪小隶书简" panose="02010609000101010101" pitchFamily="49" charset="-122"/>
                </a:rPr>
                <a:t>多系统小王子</a:t>
              </a:r>
              <a:endParaRPr lang="zh-CN" altLang="en-US" sz="14400" dirty="0">
                <a:latin typeface="汉仪小隶书简" panose="02010609000101010101" pitchFamily="49" charset="-122"/>
                <a:ea typeface="汉仪小隶书简" panose="02010609000101010101" pitchFamily="49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3131930-A1AA-BA7B-0C5A-0FCCA3B0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280800" y="2784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profile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98" y="323848"/>
            <a:ext cx="4320000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28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1AAC05-FEF6-8086-E0F3-9A669591B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8" cy="139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C81EC9-5667-F3EB-71A4-95ECAA2EA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18421348" y="0"/>
            <a:ext cx="1085852" cy="16192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FB91B1D-7513-F9C0-7803-B3C475F8A15F}"/>
              </a:ext>
            </a:extLst>
          </p:cNvPr>
          <p:cNvGrpSpPr/>
          <p:nvPr/>
        </p:nvGrpSpPr>
        <p:grpSpPr>
          <a:xfrm>
            <a:off x="4881602" y="-1"/>
            <a:ext cx="14344800" cy="4691610"/>
            <a:chOff x="2440801" y="-1"/>
            <a:chExt cx="7172400" cy="23458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85552-99D3-B392-9B82-78509D858DF0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121918" tIns="60964" rIns="121918" bIns="60964">
              <a:spAutoFit/>
            </a:bodyPr>
            <a:lstStyle/>
            <a:p>
              <a:pPr algn="ctr"/>
              <a:r>
                <a:rPr lang="zh-TW" altLang="en-US" sz="1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設備名稱或型號</a:t>
              </a:r>
              <a:endParaRPr lang="zh-CN" altLang="en-US" sz="1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F100E5-4FB5-FE04-46BC-DE53A7ED69D9}"/>
                </a:ext>
              </a:extLst>
            </p:cNvPr>
            <p:cNvSpPr txBox="1"/>
            <p:nvPr/>
          </p:nvSpPr>
          <p:spPr>
            <a:xfrm>
              <a:off x="2440801" y="-1"/>
              <a:ext cx="7172400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繁" panose="02010609000101010101" pitchFamily="49" charset="-122"/>
                  <a:ea typeface="汉仪小隶书繁" panose="02010609000101010101" pitchFamily="49" charset="-122"/>
                </a:rPr>
                <a:t>姓名或昵称</a:t>
              </a:r>
              <a:endParaRPr lang="zh-CN" altLang="en-US" sz="14400" dirty="0">
                <a:latin typeface="汉仪小隶书繁" panose="02010609000101010101" pitchFamily="49" charset="-122"/>
                <a:ea typeface="汉仪小隶书繁" panose="02010609000101010101" pitchFamily="49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F28957D-7291-A5A1-4B3D-E66EB25E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280800" y="2784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</a:rPr>
              <a:t>頭像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9333DF-E792-31FF-D522-A3A50F0902B6}"/>
              </a:ext>
            </a:extLst>
          </p:cNvPr>
          <p:cNvSpPr txBox="1"/>
          <p:nvPr/>
        </p:nvSpPr>
        <p:spPr>
          <a:xfrm>
            <a:off x="5524502" y="-3451404"/>
            <a:ext cx="1440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8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92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DA59B1-3913-0BFF-4A3F-5F9194073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8" cy="139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7909D9-F176-4DDD-E5B0-43BDFD4894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18421348" y="0"/>
            <a:ext cx="1085852" cy="16192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A7411BD-7BB5-AED3-CA88-B0A264C16C4E}"/>
              </a:ext>
            </a:extLst>
          </p:cNvPr>
          <p:cNvGrpSpPr/>
          <p:nvPr/>
        </p:nvGrpSpPr>
        <p:grpSpPr>
          <a:xfrm>
            <a:off x="4881602" y="-1"/>
            <a:ext cx="14344800" cy="4691610"/>
            <a:chOff x="2440801" y="-1"/>
            <a:chExt cx="7172400" cy="23458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121918" tIns="60964" rIns="121918" bIns="60964">
              <a:spAutoFit/>
            </a:bodyPr>
            <a:lstStyle/>
            <a:p>
              <a:pPr algn="ctr"/>
              <a:r>
                <a:rPr lang="zh-CN" altLang="en-US" sz="1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筆記本電腦</a:t>
              </a:r>
              <a:endParaRPr lang="zh-CN" altLang="en-US" sz="1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-1"/>
              <a:ext cx="7172400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繁" panose="02010609000101010101" pitchFamily="49" charset="-122"/>
                  <a:ea typeface="汉仪小隶书繁" panose="02010609000101010101" pitchFamily="49" charset="-122"/>
                </a:rPr>
                <a:t>多系统小王子</a:t>
              </a:r>
              <a:endParaRPr lang="zh-CN" altLang="en-US" sz="14400" dirty="0">
                <a:latin typeface="汉仪小隶书繁" panose="02010609000101010101" pitchFamily="49" charset="-122"/>
                <a:ea typeface="汉仪小隶书繁" panose="02010609000101010101" pitchFamily="49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3131930-A1AA-BA7B-0C5A-0FCCA3B0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280800" y="2784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profile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98" y="323848"/>
            <a:ext cx="4320000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73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8488D8-81FE-3CA1-27F2-84CCA43BC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8" cy="13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C53F67-3388-89C2-E99D-A6C8484050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18421348" y="0"/>
            <a:ext cx="1085852" cy="1619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280800" y="278400"/>
            <a:ext cx="432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profile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C063D3-FC56-F7E8-9264-4B1ED63C4F65}"/>
              </a:ext>
            </a:extLst>
          </p:cNvPr>
          <p:cNvGrpSpPr/>
          <p:nvPr/>
        </p:nvGrpSpPr>
        <p:grpSpPr>
          <a:xfrm>
            <a:off x="4881602" y="161922"/>
            <a:ext cx="14344800" cy="4628276"/>
            <a:chOff x="2440801" y="80961"/>
            <a:chExt cx="7172400" cy="23141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121918" tIns="60964" rIns="121918" bIns="60964">
              <a:spAutoFit/>
            </a:bodyPr>
            <a:lstStyle/>
            <a:p>
              <a:pPr algn="ctr"/>
              <a:r>
                <a:rPr lang="en-US" altLang="zh-CN" sz="1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Device</a:t>
              </a:r>
              <a:endParaRPr lang="zh-CN" altLang="en-US" sz="1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FD6B98-B7FB-0854-359B-ED231063870D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15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4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your name</a:t>
              </a:r>
              <a:endParaRPr lang="zh-CN" altLang="en-US" sz="144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F73EFF7-02B4-312C-91C3-395A74ADC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08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123</TotalTime>
  <Words>98</Words>
  <Application>Microsoft Office PowerPoint</Application>
  <PresentationFormat>自定义</PresentationFormat>
  <Paragraphs>40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汉仪小隶书繁</vt:lpstr>
      <vt:lpstr>汉仪小隶书简</vt:lpstr>
      <vt:lpstr>宋体</vt:lpstr>
      <vt:lpstr>微软雅黑</vt:lpstr>
      <vt:lpstr>Agency FB</vt:lpstr>
      <vt:lpstr>Arial</vt:lpstr>
      <vt:lpstr>Calibri</vt:lpstr>
      <vt:lpstr>Calibri Light</vt:lpstr>
      <vt:lpstr>French Script MT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钱建</dc:creator>
  <cp:lastModifiedBy>钱建</cp:lastModifiedBy>
  <cp:revision>24</cp:revision>
  <dcterms:created xsi:type="dcterms:W3CDTF">2022-04-09T08:19:42Z</dcterms:created>
  <dcterms:modified xsi:type="dcterms:W3CDTF">2023-05-18T02:41:40Z</dcterms:modified>
</cp:coreProperties>
</file>