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6" r:id="rId2"/>
    <p:sldId id="275" r:id="rId3"/>
    <p:sldId id="277" r:id="rId4"/>
    <p:sldId id="278" r:id="rId5"/>
    <p:sldId id="279" r:id="rId6"/>
  </p:sldIdLst>
  <p:sldSz cx="36576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vices" id="{1A4F3BB0-8EC6-4ECD-9C30-082A772BB470}">
          <p14:sldIdLst>
            <p14:sldId id="276"/>
            <p14:sldId id="275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DDC"/>
    <a:srgbClr val="3B6B8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660"/>
  </p:normalViewPr>
  <p:slideViewPr>
    <p:cSldViewPr snapToGrid="0">
      <p:cViewPr>
        <p:scale>
          <a:sx n="100" d="100"/>
          <a:sy n="100" d="100"/>
        </p:scale>
        <p:origin x="157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Diskette Drive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254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Internal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865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USB Storage Device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858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CD/DVD/CD-RW Drive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350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OnBoard</a:t>
            </a:r>
            <a:r>
              <a:rPr lang="en-US" altLang="zh-CN" dirty="0"/>
              <a:t> NIC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393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598593"/>
            <a:ext cx="3108960" cy="1273387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21087"/>
            <a:ext cx="2743200" cy="883073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4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94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94733"/>
            <a:ext cx="788670" cy="30996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94733"/>
            <a:ext cx="2320290" cy="309964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4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43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911861"/>
            <a:ext cx="3154680" cy="15214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2447714"/>
            <a:ext cx="3154680" cy="800100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6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973666"/>
            <a:ext cx="1554480" cy="2320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973666"/>
            <a:ext cx="1554480" cy="2320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5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94734"/>
            <a:ext cx="3154680" cy="706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896620"/>
            <a:ext cx="154733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336040"/>
            <a:ext cx="1547336" cy="19651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896620"/>
            <a:ext cx="155495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336040"/>
            <a:ext cx="1554956" cy="19651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88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64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78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526627"/>
            <a:ext cx="1851660" cy="2599267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81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526627"/>
            <a:ext cx="1851660" cy="2599267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82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94734"/>
            <a:ext cx="315468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973666"/>
            <a:ext cx="315468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2023-5-7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04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68A760D-3CEF-A8E2-A539-066A5FD3A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7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73B2DA1-0DF5-CC8A-DE83-504F064DA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0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2E69490-2BF5-83E0-1390-B59B13CD87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986" t="-49986" r="-49986" b="-49986"/>
          <a:stretch/>
        </p:blipFill>
        <p:spPr>
          <a:xfrm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5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C63B3AC-7006-C082-342D-0900160C4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8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A77C906-D662-EDC0-78CF-39979939B1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28" t="-57128" r="-57128" b="-57128"/>
          <a:stretch/>
        </p:blipFill>
        <p:spPr>
          <a:xfrm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102</TotalTime>
  <Words>19</Words>
  <Application>Microsoft Office PowerPoint</Application>
  <PresentationFormat>自定义</PresentationFormat>
  <Paragraphs>10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revision>16</cp:revision>
  <dcterms:created xsi:type="dcterms:W3CDTF">2023-02-15T03:58:42Z</dcterms:created>
  <dcterms:modified xsi:type="dcterms:W3CDTF">2023-05-07T09:10:34Z</dcterms:modified>
</cp:coreProperties>
</file>