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B203E7-144B-445F-8B50-9529675C754D}">
          <p14:sldIdLst>
            <p14:sldId id="257"/>
            <p14:sldId id="258"/>
            <p14:sldId id="259"/>
          </p14:sldIdLst>
        </p14:section>
        <p14:section name="Arrow" id="{C99CC636-9354-46AC-A574-BBF4F42F5C59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40A4EC"/>
    <a:srgbClr val="26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660"/>
  </p:normalViewPr>
  <p:slideViewPr>
    <p:cSldViewPr snapToGrid="0">
      <p:cViewPr>
        <p:scale>
          <a:sx n="82" d="100"/>
          <a:sy n="82" d="100"/>
        </p:scale>
        <p:origin x="10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113-232F-43E5-8316-F562CABC38CE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28BFE-5518-42BB-9D10-EFE6AA4E5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27432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54864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82296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109728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137160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64592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92024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21945600" algn="l" defTabSz="54864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8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selection-big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selection-small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5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arrow_left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0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arrow_right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8BFE-5518-42BB-9D10-EFE6AA4E54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AB8B-2440-4895-BB8B-65168A421033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489-6F85-4B46-8DB4-5ADFBB7D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1B8240-E01C-394B-528A-6B293ED1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9F8177-85E2-A187-2C7C-D6B2E0136F02}"/>
              </a:ext>
            </a:extLst>
          </p:cNvPr>
          <p:cNvSpPr/>
          <p:nvPr/>
        </p:nvSpPr>
        <p:spPr>
          <a:xfrm>
            <a:off x="-6231988" y="2883876"/>
            <a:ext cx="5486400" cy="360000"/>
          </a:xfrm>
          <a:prstGeom prst="rect">
            <a:avLst/>
          </a:prstGeom>
          <a:solidFill>
            <a:srgbClr val="006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B3B3F6-C6B3-D7AE-C631-4B72DDC419BB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2BB174-5671-1254-A895-AAE4BD55E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122" t="-697889" r="-9386" b="-4"/>
            <a:stretch/>
          </p:blipFill>
          <p:spPr>
            <a:xfrm>
              <a:off x="2026443" y="0"/>
              <a:ext cx="1435895" cy="5486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0EEBDD-6FC3-378A-4A1A-52F77D79C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9554"/>
            <a:stretch/>
          </p:blipFill>
          <p:spPr>
            <a:xfrm>
              <a:off x="0" y="5412864"/>
              <a:ext cx="5486400" cy="73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1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8D9B08-644E-37A0-A1A3-0632BDB3CAE1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9FE21E6-BD03-D192-4109-B60F80A26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7" t="-391615" r="13737" b="-2"/>
            <a:stretch/>
          </p:blipFill>
          <p:spPr>
            <a:xfrm>
              <a:off x="2026444" y="0"/>
              <a:ext cx="1435894" cy="5486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2920E3-3526-0D49-04FD-4FA7A082B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057" b="-1"/>
            <a:stretch/>
          </p:blipFill>
          <p:spPr>
            <a:xfrm>
              <a:off x="0" y="5335539"/>
              <a:ext cx="5486400" cy="150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3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DA3215-2E55-094C-F66D-FB6DDC0D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640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BC13F0-80E2-8D4A-216A-78DB282F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-1"/>
            <a:ext cx="548640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</TotalTime>
  <Words>14</Words>
  <Application>Microsoft Office PowerPoint</Application>
  <PresentationFormat>自定义</PresentationFormat>
  <Paragraphs>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14</cp:revision>
  <dcterms:created xsi:type="dcterms:W3CDTF">2023-02-06T04:09:28Z</dcterms:created>
  <dcterms:modified xsi:type="dcterms:W3CDTF">2023-05-07T03:43:44Z</dcterms:modified>
</cp:coreProperties>
</file>