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3716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" id="{A0DE5E72-556A-4CAA-848B-A776B8F05ADC}">
          <p14:sldIdLst>
            <p14:sldId id="256"/>
            <p14:sldId id="257"/>
            <p14:sldId id="266"/>
            <p14:sldId id="258"/>
            <p14:sldId id="265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4660"/>
  </p:normalViewPr>
  <p:slideViewPr>
    <p:cSldViewPr snapToGrid="0">
      <p:cViewPr>
        <p:scale>
          <a:sx n="200" d="100"/>
          <a:sy n="200" d="100"/>
        </p:scale>
        <p:origin x="184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F6E9-CDDD-4DBD-8EFD-E0E0A70519B1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32873-9879-47F8-997B-C3AB65C75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func_about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42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func_shutdown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2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func_bootorder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4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func_bootorder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3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func_csr_rotate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6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func_exit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9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func_firmware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func_hidden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3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func_install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6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func_reset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" y="224473"/>
            <a:ext cx="1165860" cy="477520"/>
          </a:xfrm>
        </p:spPr>
        <p:txBody>
          <a:bodyPr anchor="b"/>
          <a:lstStyle>
            <a:lvl1pPr algn="ctr">
              <a:defRPr sz="9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720408"/>
            <a:ext cx="1028700" cy="331152"/>
          </a:xfrm>
        </p:spPr>
        <p:txBody>
          <a:bodyPr/>
          <a:lstStyle>
            <a:lvl1pPr marL="0" indent="0" algn="ctr">
              <a:buNone/>
              <a:defRPr sz="360"/>
            </a:lvl1pPr>
            <a:lvl2pPr marL="68580" indent="0" algn="ctr">
              <a:buNone/>
              <a:defRPr sz="300"/>
            </a:lvl2pPr>
            <a:lvl3pPr marL="137160" indent="0" algn="ctr">
              <a:buNone/>
              <a:defRPr sz="270"/>
            </a:lvl3pPr>
            <a:lvl4pPr marL="205740" indent="0" algn="ctr">
              <a:buNone/>
              <a:defRPr sz="240"/>
            </a:lvl4pPr>
            <a:lvl5pPr marL="274320" indent="0" algn="ctr">
              <a:buNone/>
              <a:defRPr sz="240"/>
            </a:lvl5pPr>
            <a:lvl6pPr marL="342900" indent="0" algn="ctr">
              <a:buNone/>
              <a:defRPr sz="240"/>
            </a:lvl6pPr>
            <a:lvl7pPr marL="411480" indent="0" algn="ctr">
              <a:buNone/>
              <a:defRPr sz="240"/>
            </a:lvl7pPr>
            <a:lvl8pPr marL="480060" indent="0" algn="ctr">
              <a:buNone/>
              <a:defRPr sz="240"/>
            </a:lvl8pPr>
            <a:lvl9pPr marL="548640" indent="0" algn="ctr">
              <a:buNone/>
              <a:defRPr sz="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4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" y="73025"/>
            <a:ext cx="295751" cy="11623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" y="73025"/>
            <a:ext cx="870109" cy="11623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5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4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" y="341948"/>
            <a:ext cx="1183005" cy="570547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" y="917893"/>
            <a:ext cx="1183005" cy="300037"/>
          </a:xfrm>
        </p:spPr>
        <p:txBody>
          <a:bodyPr/>
          <a:lstStyle>
            <a:lvl1pPr marL="0" indent="0">
              <a:buNone/>
              <a:defRPr sz="360">
                <a:solidFill>
                  <a:schemeClr val="tx1"/>
                </a:solidFill>
              </a:defRPr>
            </a:lvl1pPr>
            <a:lvl2pPr marL="685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7160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3pPr>
            <a:lvl4pPr marL="2057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4pPr>
            <a:lvl5pPr marL="27432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5pPr>
            <a:lvl6pPr marL="34290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6pPr>
            <a:lvl7pPr marL="41148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7pPr>
            <a:lvl8pPr marL="48006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8pPr>
            <a:lvl9pPr marL="5486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0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8" y="365125"/>
            <a:ext cx="582930" cy="8702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3" y="365125"/>
            <a:ext cx="582930" cy="8702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73025"/>
            <a:ext cx="1183005" cy="2651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" y="336233"/>
            <a:ext cx="580251" cy="164782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" y="501015"/>
            <a:ext cx="580251" cy="736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" y="336233"/>
            <a:ext cx="583109" cy="164782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" y="501015"/>
            <a:ext cx="583109" cy="736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8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6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91440"/>
            <a:ext cx="442377" cy="320040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" y="197485"/>
            <a:ext cx="694373" cy="974725"/>
          </a:xfrm>
        </p:spPr>
        <p:txBody>
          <a:bodyPr/>
          <a:lstStyle>
            <a:lvl1pPr>
              <a:defRPr sz="480"/>
            </a:lvl1pPr>
            <a:lvl2pPr>
              <a:defRPr sz="420"/>
            </a:lvl2pPr>
            <a:lvl3pPr>
              <a:defRPr sz="36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411480"/>
            <a:ext cx="442377" cy="762318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91440"/>
            <a:ext cx="442377" cy="320040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" y="197485"/>
            <a:ext cx="694373" cy="974725"/>
          </a:xfrm>
        </p:spPr>
        <p:txBody>
          <a:bodyPr anchor="t"/>
          <a:lstStyle>
            <a:lvl1pPr marL="0" indent="0">
              <a:buNone/>
              <a:defRPr sz="480"/>
            </a:lvl1pPr>
            <a:lvl2pPr marL="68580" indent="0">
              <a:buNone/>
              <a:defRPr sz="420"/>
            </a:lvl2pPr>
            <a:lvl3pPr marL="137160" indent="0">
              <a:buNone/>
              <a:defRPr sz="360"/>
            </a:lvl3pPr>
            <a:lvl4pPr marL="205740" indent="0">
              <a:buNone/>
              <a:defRPr sz="300"/>
            </a:lvl4pPr>
            <a:lvl5pPr marL="274320" indent="0">
              <a:buNone/>
              <a:defRPr sz="300"/>
            </a:lvl5pPr>
            <a:lvl6pPr marL="342900" indent="0">
              <a:buNone/>
              <a:defRPr sz="300"/>
            </a:lvl6pPr>
            <a:lvl7pPr marL="411480" indent="0">
              <a:buNone/>
              <a:defRPr sz="300"/>
            </a:lvl7pPr>
            <a:lvl8pPr marL="480060" indent="0">
              <a:buNone/>
              <a:defRPr sz="300"/>
            </a:lvl8pPr>
            <a:lvl9pPr marL="548640" indent="0">
              <a:buNone/>
              <a:defRPr sz="3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411480"/>
            <a:ext cx="442377" cy="762318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8" y="73025"/>
            <a:ext cx="118300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8" y="365125"/>
            <a:ext cx="118300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8" y="1271270"/>
            <a:ext cx="30861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3" y="1271270"/>
            <a:ext cx="46291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3" y="1271270"/>
            <a:ext cx="30861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9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" rtl="0" eaLnBrk="1" latinLnBrk="0" hangingPunct="1">
        <a:lnSpc>
          <a:spcPct val="90000"/>
        </a:lnSpc>
        <a:spcBef>
          <a:spcPct val="0"/>
        </a:spcBef>
        <a:buNone/>
        <a:defRPr sz="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" indent="-34290" algn="l" defTabSz="13716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E1BC20-0810-F61E-D959-3219E2E99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B17F-D351-A415-66A1-D4FF84657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FB7CF4A-EB28-F230-91E0-412E8024B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9" t="-8079" r="-8079" b="-8079"/>
          <a:stretch/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FBBEA8-4D88-A6D1-1C17-03D0DE67D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0711-4146-5C76-DB06-BDA05D74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7621F8-5556-32BA-C5B1-5DC88A8A9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1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4115D5-92F1-A53B-994E-A3B582F1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0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66B8D8-BD78-E4EE-1E70-764044B45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6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98D5F-7629-A7C1-A872-0C174C2FB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E596F8-B490-FD63-2D6F-2B57E6526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</TotalTime>
  <Words>43</Words>
  <Application>Microsoft Office PowerPoint</Application>
  <PresentationFormat>自定义</PresentationFormat>
  <Paragraphs>20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8</cp:revision>
  <dcterms:created xsi:type="dcterms:W3CDTF">2023-02-15T13:18:42Z</dcterms:created>
  <dcterms:modified xsi:type="dcterms:W3CDTF">2023-05-18T01:41:50Z</dcterms:modified>
</cp:coreProperties>
</file>