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5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3716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ol" id="{515FD1BE-E2D0-4D40-A87A-A5AFC96362F4}">
          <p14:sldIdLst>
            <p14:sldId id="265"/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6" autoAdjust="0"/>
    <p:restoredTop sz="94660"/>
  </p:normalViewPr>
  <p:slideViewPr>
    <p:cSldViewPr snapToGrid="0">
      <p:cViewPr varScale="1">
        <p:scale>
          <a:sx n="275" d="100"/>
          <a:sy n="275" d="100"/>
        </p:scale>
        <p:origin x="23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3CB7E-2EE0-473A-88F3-ED6D0CD208B9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88DBB-CACC-4375-B794-5F36DF2E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6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tool_apple_rescue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1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tool_windows_rescue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6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tool_fwupdate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4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tool_gptsync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0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tool_memtest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1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tool_mok_tool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5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tool_netboot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2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tool_part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2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tool_rescue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tool_shell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88DBB-CACC-4375-B794-5F36DF2EA4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" y="224473"/>
            <a:ext cx="1165860" cy="477520"/>
          </a:xfrm>
        </p:spPr>
        <p:txBody>
          <a:bodyPr anchor="b"/>
          <a:lstStyle>
            <a:lvl1pPr algn="ctr">
              <a:defRPr sz="9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720408"/>
            <a:ext cx="1028700" cy="331152"/>
          </a:xfrm>
        </p:spPr>
        <p:txBody>
          <a:bodyPr/>
          <a:lstStyle>
            <a:lvl1pPr marL="0" indent="0" algn="ctr">
              <a:buNone/>
              <a:defRPr sz="360"/>
            </a:lvl1pPr>
            <a:lvl2pPr marL="68580" indent="0" algn="ctr">
              <a:buNone/>
              <a:defRPr sz="300"/>
            </a:lvl2pPr>
            <a:lvl3pPr marL="137160" indent="0" algn="ctr">
              <a:buNone/>
              <a:defRPr sz="270"/>
            </a:lvl3pPr>
            <a:lvl4pPr marL="205740" indent="0" algn="ctr">
              <a:buNone/>
              <a:defRPr sz="240"/>
            </a:lvl4pPr>
            <a:lvl5pPr marL="274320" indent="0" algn="ctr">
              <a:buNone/>
              <a:defRPr sz="240"/>
            </a:lvl5pPr>
            <a:lvl6pPr marL="342900" indent="0" algn="ctr">
              <a:buNone/>
              <a:defRPr sz="240"/>
            </a:lvl6pPr>
            <a:lvl7pPr marL="411480" indent="0" algn="ctr">
              <a:buNone/>
              <a:defRPr sz="240"/>
            </a:lvl7pPr>
            <a:lvl8pPr marL="480060" indent="0" algn="ctr">
              <a:buNone/>
              <a:defRPr sz="240"/>
            </a:lvl8pPr>
            <a:lvl9pPr marL="548640" indent="0" algn="ctr">
              <a:buNone/>
              <a:defRPr sz="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2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8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" y="73025"/>
            <a:ext cx="295751" cy="11623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" y="73025"/>
            <a:ext cx="870109" cy="11623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9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" y="341948"/>
            <a:ext cx="1183005" cy="570547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" y="917893"/>
            <a:ext cx="1183005" cy="300037"/>
          </a:xfrm>
        </p:spPr>
        <p:txBody>
          <a:bodyPr/>
          <a:lstStyle>
            <a:lvl1pPr marL="0" indent="0">
              <a:buNone/>
              <a:defRPr sz="360">
                <a:solidFill>
                  <a:schemeClr val="tx1"/>
                </a:solidFill>
              </a:defRPr>
            </a:lvl1pPr>
            <a:lvl2pPr marL="685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7160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3pPr>
            <a:lvl4pPr marL="20574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4pPr>
            <a:lvl5pPr marL="27432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5pPr>
            <a:lvl6pPr marL="34290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6pPr>
            <a:lvl7pPr marL="41148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7pPr>
            <a:lvl8pPr marL="48006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8pPr>
            <a:lvl9pPr marL="54864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3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8" y="365125"/>
            <a:ext cx="582930" cy="8702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3" y="365125"/>
            <a:ext cx="582930" cy="8702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2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73025"/>
            <a:ext cx="1183005" cy="2651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" y="336233"/>
            <a:ext cx="580251" cy="164782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" y="501015"/>
            <a:ext cx="580251" cy="736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" y="336233"/>
            <a:ext cx="583109" cy="164782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" y="501015"/>
            <a:ext cx="583109" cy="7369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2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4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91440"/>
            <a:ext cx="442377" cy="320040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" y="197485"/>
            <a:ext cx="694373" cy="974725"/>
          </a:xfrm>
        </p:spPr>
        <p:txBody>
          <a:bodyPr/>
          <a:lstStyle>
            <a:lvl1pPr>
              <a:defRPr sz="480"/>
            </a:lvl1pPr>
            <a:lvl2pPr>
              <a:defRPr sz="420"/>
            </a:lvl2pPr>
            <a:lvl3pPr>
              <a:defRPr sz="36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411480"/>
            <a:ext cx="442377" cy="762318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91440"/>
            <a:ext cx="442377" cy="320040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" y="197485"/>
            <a:ext cx="694373" cy="974725"/>
          </a:xfrm>
        </p:spPr>
        <p:txBody>
          <a:bodyPr anchor="t"/>
          <a:lstStyle>
            <a:lvl1pPr marL="0" indent="0">
              <a:buNone/>
              <a:defRPr sz="480"/>
            </a:lvl1pPr>
            <a:lvl2pPr marL="68580" indent="0">
              <a:buNone/>
              <a:defRPr sz="420"/>
            </a:lvl2pPr>
            <a:lvl3pPr marL="137160" indent="0">
              <a:buNone/>
              <a:defRPr sz="360"/>
            </a:lvl3pPr>
            <a:lvl4pPr marL="205740" indent="0">
              <a:buNone/>
              <a:defRPr sz="300"/>
            </a:lvl4pPr>
            <a:lvl5pPr marL="274320" indent="0">
              <a:buNone/>
              <a:defRPr sz="300"/>
            </a:lvl5pPr>
            <a:lvl6pPr marL="342900" indent="0">
              <a:buNone/>
              <a:defRPr sz="300"/>
            </a:lvl6pPr>
            <a:lvl7pPr marL="411480" indent="0">
              <a:buNone/>
              <a:defRPr sz="300"/>
            </a:lvl7pPr>
            <a:lvl8pPr marL="480060" indent="0">
              <a:buNone/>
              <a:defRPr sz="300"/>
            </a:lvl8pPr>
            <a:lvl9pPr marL="548640" indent="0">
              <a:buNone/>
              <a:defRPr sz="3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411480"/>
            <a:ext cx="442377" cy="762318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6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8" y="73025"/>
            <a:ext cx="118300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8" y="365125"/>
            <a:ext cx="118300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8" y="1271270"/>
            <a:ext cx="30861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3316-07BD-40D6-B832-E27CC8D3E996}" type="datetimeFigureOut">
              <a:rPr lang="zh-CN" altLang="en-US" smtClean="0"/>
              <a:t>2023-5-18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3" y="1271270"/>
            <a:ext cx="46291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3" y="1271270"/>
            <a:ext cx="30861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BBCB-B308-47F5-8A32-65BF37C32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8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" rtl="0" eaLnBrk="1" latinLnBrk="0" hangingPunct="1">
        <a:lnSpc>
          <a:spcPct val="90000"/>
        </a:lnSpc>
        <a:spcBef>
          <a:spcPct val="0"/>
        </a:spcBef>
        <a:buNone/>
        <a:defRPr sz="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" indent="-34290" algn="l" defTabSz="13716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15E7E6-DB61-C84B-8190-2096BD71E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029AC9-0862-0EEE-D6B6-533988814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6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C5F4090-FF55-673D-738B-31A1F561A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4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9A65EE-418A-14B9-F8E8-EB1B2B86F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6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D9DDA1-AFB6-595B-9D0A-014DCF9FE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1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245D49-D046-B34C-423F-932A842AF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3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9768C3-EBCE-7BB9-B143-5D9B452DD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4E700C-51A2-4091-0B86-F50F3CFAE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B192F2-EAA8-BEA3-11DC-D6914696E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65C112-4F95-77AE-3901-1E6881CEF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46</Words>
  <Application>Microsoft Office PowerPoint</Application>
  <PresentationFormat>自定义</PresentationFormat>
  <Paragraphs>20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13</cp:revision>
  <dcterms:created xsi:type="dcterms:W3CDTF">2023-02-15T13:18:42Z</dcterms:created>
  <dcterms:modified xsi:type="dcterms:W3CDTF">2023-05-18T01:15:17Z</dcterms:modified>
</cp:coreProperties>
</file>