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61" r:id="rId3"/>
    <p:sldId id="257" r:id="rId4"/>
    <p:sldId id="262" r:id="rId5"/>
    <p:sldId id="256" r:id="rId6"/>
    <p:sldId id="263" r:id="rId7"/>
    <p:sldId id="259" r:id="rId8"/>
    <p:sldId id="265" r:id="rId9"/>
    <p:sldId id="258" r:id="rId10"/>
    <p:sldId id="264" r:id="rId11"/>
    <p:sldId id="266" r:id="rId12"/>
    <p:sldId id="267" r:id="rId13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fi" id="{2C7A304C-9222-47B2-B14A-4A397136F5DA}">
          <p14:sldIdLst>
            <p14:sldId id="260"/>
            <p14:sldId id="261"/>
          </p14:sldIdLst>
        </p14:section>
        <p14:section name="internal" id="{69D752D1-9821-4E5F-B1E8-BA473BD58252}">
          <p14:sldIdLst>
            <p14:sldId id="257"/>
            <p14:sldId id="262"/>
          </p14:sldIdLst>
        </p14:section>
        <p14:section name="external" id="{60D7CEEF-66DF-4D67-AB2C-4C640B401329}">
          <p14:sldIdLst>
            <p14:sldId id="256"/>
            <p14:sldId id="263"/>
          </p14:sldIdLst>
        </p14:section>
        <p14:section name="optical" id="{FCEBA3D5-E565-4754-B246-B554CEAA49B3}">
          <p14:sldIdLst>
            <p14:sldId id="259"/>
            <p14:sldId id="265"/>
          </p14:sldIdLst>
        </p14:section>
        <p14:section name="net" id="{F0236D7D-BB01-4576-A6D9-5ECB58F77536}">
          <p14:sldIdLst>
            <p14:sldId id="258"/>
            <p14:sldId id="264"/>
          </p14:sldIdLst>
        </p14:section>
        <p14:section name="transparent" id="{976EAC78-1661-4A81-86B5-90F9B7874379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6" autoAdjust="0"/>
    <p:restoredTop sz="94660"/>
  </p:normalViewPr>
  <p:slideViewPr>
    <p:cSldViewPr snapToGrid="0">
      <p:cViewPr varScale="1">
        <p:scale>
          <a:sx n="385" d="100"/>
          <a:sy n="385" d="100"/>
        </p:scale>
        <p:origin x="16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DCCA5-1BC0-40AF-8458-77FBDF6C65A1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066B-D206-4EF1-8072-E6ED1B208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vol_efi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9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54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vol_transparent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45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2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5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vol_internal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7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8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vol_external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7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3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vol_optical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2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6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DD54BB-B422-37CB-9D19-759FEBDF5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3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12DF56-E0FF-E253-A6BC-8AA7F09D5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00" t="-100000"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6D9ACAE-E30B-189A-2B70-1756C93A7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ED9505-D71B-D6BF-751B-30ACECF3E4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00" t="-100000"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7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62BFEA-C8E2-B037-9F29-3D70E070D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00" t="-100000"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2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966C32-3CB9-54A7-04EC-0B7CED034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BB8E03-A9E6-D5C8-E4D2-AA11CCBDF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00" t="-100000"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5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ADBC8D-9894-9BC5-F613-B5DE0D62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ADBC8D-9894-9BC5-F613-B5DE0D62A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00" t="-100000"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7C37DC-C3FE-086B-6BD7-72238AB28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9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7C37DC-C3FE-086B-6BD7-72238AB28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00" t="-100000"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3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12DF56-E0FF-E253-A6BC-8AA7F09D5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36</Words>
  <Application>Microsoft Office PowerPoint</Application>
  <PresentationFormat>自定义</PresentationFormat>
  <Paragraphs>24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6</cp:revision>
  <dcterms:created xsi:type="dcterms:W3CDTF">2023-02-15T13:18:42Z</dcterms:created>
  <dcterms:modified xsi:type="dcterms:W3CDTF">2023-05-07T08:48:51Z</dcterms:modified>
</cp:coreProperties>
</file>