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7536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38997F9-18EA-43C6-981C-C34F839CAE88}">
          <p14:sldIdLst>
            <p14:sldId id="256"/>
            <p14:sldId id="257"/>
          </p14:sldIdLst>
        </p14:section>
        <p14:section name="简体中文" id="{5CE253BE-7F84-471B-ACBF-285DF769B89B}">
          <p14:sldIdLst>
            <p14:sldId id="258"/>
            <p14:sldId id="259"/>
          </p14:sldIdLst>
        </p14:section>
        <p14:section name="繁體中文" id="{0C5A6D36-5847-497A-9669-B8D314462219}">
          <p14:sldIdLst>
            <p14:sldId id="260"/>
            <p14:sldId id="261"/>
          </p14:sldIdLst>
        </p14:section>
        <p14:section name="Custom" id="{A8A43CE2-CD4F-4711-8B56-8F606F1A502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822"/>
      </p:cViewPr>
      <p:guideLst>
        <p:guide orient="horz" pos="76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E86F-669D-49E0-867C-8AEF6AA86C48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09AF-2AD0-4CB3-B434-148F18EC3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BannerEditor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1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5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1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2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4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5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BannerEditor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3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7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3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0C960F-3445-BA8B-D368-C1B107AB0714}"/>
              </a:ext>
            </a:extLst>
          </p:cNvPr>
          <p:cNvSpPr txBox="1"/>
          <p:nvPr/>
        </p:nvSpPr>
        <p:spPr>
          <a:xfrm>
            <a:off x="0" y="-509891"/>
            <a:ext cx="2959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Based on </a:t>
            </a:r>
            <a:r>
              <a:rPr lang="en-US" altLang="zh-CN" sz="1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rEFInd</a:t>
            </a:r>
            <a:r>
              <a:rPr lang="en-US" altLang="zh-CN" sz="1100" dirty="0"/>
              <a:t> of </a:t>
            </a:r>
            <a:r>
              <a:rPr lang="en-US" altLang="zh-CN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Roderick W. Smith</a:t>
            </a:r>
            <a:r>
              <a:rPr lang="en-US" altLang="zh-CN" sz="1100" dirty="0"/>
              <a:t>;</a:t>
            </a:r>
            <a:endParaRPr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04AEA3-5DE6-A98D-5829-FDE178EDF27B}"/>
              </a:ext>
            </a:extLst>
          </p:cNvPr>
          <p:cNvSpPr txBox="1"/>
          <p:nvPr/>
        </p:nvSpPr>
        <p:spPr>
          <a:xfrm>
            <a:off x="7373161" y="-624167"/>
            <a:ext cx="15564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/>
              <a:t>Designed by </a:t>
            </a:r>
            <a:r>
              <a:rPr lang="en-US" altLang="zh-CN" sz="1100" i="1" dirty="0">
                <a:latin typeface="French Script MT" panose="03020402040607040605" pitchFamily="66" charset="0"/>
              </a:rPr>
              <a:t>Chauncy</a:t>
            </a:r>
            <a:endParaRPr lang="zh-CN" alt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BAD2F2-1793-B712-1A0C-1EC056FAD568}"/>
              </a:ext>
            </a:extLst>
          </p:cNvPr>
          <p:cNvSpPr txBox="1"/>
          <p:nvPr/>
        </p:nvSpPr>
        <p:spPr>
          <a:xfrm>
            <a:off x="2550391" y="-1798854"/>
            <a:ext cx="15159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endParaRPr lang="zh-CN" altLang="en-US" sz="60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C063D3-FC56-F7E8-9264-4B1ED63C4F65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Device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FD6B98-B7FB-0854-359B-ED231063870D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your name</a:t>
              </a:r>
              <a:endParaRPr lang="zh-CN" altLang="en-US" sz="72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F73EFF7-02B4-312C-91C3-395A74ADC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161924"/>
            <a:ext cx="216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A196DB-A198-D33E-5626-9A468D0098F6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PC/Desktop/Laptop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Multi-OS Little Prince</a:t>
              </a:r>
              <a:endParaRPr lang="zh-CN" altLang="en-US" sz="72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C996A56-2F7F-7F25-59F8-9D837D09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11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头像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FB91B1D-7513-F9C0-7803-B3C475F8A15F}"/>
              </a:ext>
            </a:extLst>
          </p:cNvPr>
          <p:cNvGrpSpPr/>
          <p:nvPr/>
        </p:nvGrpSpPr>
        <p:grpSpPr>
          <a:xfrm>
            <a:off x="2440801" y="-1"/>
            <a:ext cx="7172400" cy="2345805"/>
            <a:chOff x="2440801" y="-1"/>
            <a:chExt cx="7172400" cy="23458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85552-99D3-B392-9B82-78509D858DF0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zh-CN" alt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设备名称或型号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F100E5-4FB5-FE04-46BC-DE53A7ED69D9}"/>
                </a:ext>
              </a:extLst>
            </p:cNvPr>
            <p:cNvSpPr txBox="1"/>
            <p:nvPr/>
          </p:nvSpPr>
          <p:spPr>
            <a:xfrm>
              <a:off x="2440801" y="-1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简" panose="02010609000101010101" pitchFamily="49" charset="-122"/>
                  <a:ea typeface="汉仪小隶书简" panose="02010609000101010101" pitchFamily="49" charset="-122"/>
                </a:rPr>
                <a:t>姓名或昵称</a:t>
              </a:r>
              <a:endParaRPr lang="zh-CN" altLang="en-US" sz="7200" dirty="0">
                <a:latin typeface="汉仪小隶书简" panose="02010609000101010101" pitchFamily="49" charset="-122"/>
                <a:ea typeface="汉仪小隶书简" panose="0201060900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F28957D-7291-A5A1-4B3D-E66EB25E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B9333DF-E792-31FF-D522-A3A50F0902B6}"/>
              </a:ext>
            </a:extLst>
          </p:cNvPr>
          <p:cNvSpPr txBox="1"/>
          <p:nvPr/>
        </p:nvSpPr>
        <p:spPr>
          <a:xfrm>
            <a:off x="2762251" y="-1725702"/>
            <a:ext cx="72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61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161924"/>
            <a:ext cx="216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A7411BD-7BB5-AED3-CA88-B0A264C16C4E}"/>
              </a:ext>
            </a:extLst>
          </p:cNvPr>
          <p:cNvGrpSpPr/>
          <p:nvPr/>
        </p:nvGrpSpPr>
        <p:grpSpPr>
          <a:xfrm>
            <a:off x="2440801" y="-1"/>
            <a:ext cx="7172400" cy="2345805"/>
            <a:chOff x="2440801" y="-1"/>
            <a:chExt cx="7172400" cy="23458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zh-CN" alt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笔记本电脑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-1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简" panose="02010609000101010101" pitchFamily="49" charset="-122"/>
                  <a:ea typeface="汉仪小隶书简" panose="02010609000101010101" pitchFamily="49" charset="-122"/>
                </a:rPr>
                <a:t>多系统小王子</a:t>
              </a:r>
              <a:endParaRPr lang="zh-CN" altLang="en-US" sz="7200" dirty="0">
                <a:latin typeface="汉仪小隶书简" panose="02010609000101010101" pitchFamily="49" charset="-122"/>
                <a:ea typeface="汉仪小隶书简" panose="02010609000101010101" pitchFamily="49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3131930-A1AA-BA7B-0C5A-0FCCA3B0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頭像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FB91B1D-7513-F9C0-7803-B3C475F8A15F}"/>
              </a:ext>
            </a:extLst>
          </p:cNvPr>
          <p:cNvGrpSpPr/>
          <p:nvPr/>
        </p:nvGrpSpPr>
        <p:grpSpPr>
          <a:xfrm>
            <a:off x="2440801" y="-1"/>
            <a:ext cx="7172400" cy="2345805"/>
            <a:chOff x="2440801" y="-1"/>
            <a:chExt cx="7172400" cy="23458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85552-99D3-B392-9B82-78509D858DF0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zh-TW" alt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設備名稱或型號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F100E5-4FB5-FE04-46BC-DE53A7ED69D9}"/>
                </a:ext>
              </a:extLst>
            </p:cNvPr>
            <p:cNvSpPr txBox="1"/>
            <p:nvPr/>
          </p:nvSpPr>
          <p:spPr>
            <a:xfrm>
              <a:off x="2440801" y="-1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繁" panose="02010609000101010101" pitchFamily="49" charset="-122"/>
                  <a:ea typeface="汉仪小隶书繁" panose="02010609000101010101" pitchFamily="49" charset="-122"/>
                </a:rPr>
                <a:t>姓名或昵称</a:t>
              </a:r>
              <a:endParaRPr lang="zh-CN" altLang="en-US" sz="7200" dirty="0">
                <a:latin typeface="汉仪小隶书繁" panose="02010609000101010101" pitchFamily="49" charset="-122"/>
                <a:ea typeface="汉仪小隶书繁" panose="0201060900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F28957D-7291-A5A1-4B3D-E66EB25E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B9333DF-E792-31FF-D522-A3A50F0902B6}"/>
              </a:ext>
            </a:extLst>
          </p:cNvPr>
          <p:cNvSpPr txBox="1"/>
          <p:nvPr/>
        </p:nvSpPr>
        <p:spPr>
          <a:xfrm>
            <a:off x="2762251" y="-1725702"/>
            <a:ext cx="72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9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161924"/>
            <a:ext cx="216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A7411BD-7BB5-AED3-CA88-B0A264C16C4E}"/>
              </a:ext>
            </a:extLst>
          </p:cNvPr>
          <p:cNvGrpSpPr/>
          <p:nvPr/>
        </p:nvGrpSpPr>
        <p:grpSpPr>
          <a:xfrm>
            <a:off x="2440801" y="-1"/>
            <a:ext cx="7172400" cy="2345805"/>
            <a:chOff x="2440801" y="-1"/>
            <a:chExt cx="7172400" cy="23458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zh-CN" alt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筆記本電腦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-1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繁" panose="02010609000101010101" pitchFamily="49" charset="-122"/>
                  <a:ea typeface="汉仪小隶书繁" panose="02010609000101010101" pitchFamily="49" charset="-122"/>
                </a:rPr>
                <a:t>多系统小王子</a:t>
              </a:r>
              <a:endParaRPr lang="zh-CN" altLang="en-US" sz="7200" dirty="0">
                <a:latin typeface="汉仪小隶书繁" panose="02010609000101010101" pitchFamily="49" charset="-122"/>
                <a:ea typeface="汉仪小隶书繁" panose="02010609000101010101" pitchFamily="49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3131930-A1AA-BA7B-0C5A-0FCCA3B0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3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C063D3-FC56-F7E8-9264-4B1ED63C4F65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Device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FD6B98-B7FB-0854-359B-ED231063870D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your name</a:t>
              </a:r>
              <a:endParaRPr lang="zh-CN" altLang="en-US" sz="72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F73EFF7-02B4-312C-91C3-395A74ADC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08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</TotalTime>
  <Words>98</Words>
  <Application>Microsoft Office PowerPoint</Application>
  <PresentationFormat>自定义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汉仪小隶书繁</vt:lpstr>
      <vt:lpstr>汉仪小隶书简</vt:lpstr>
      <vt:lpstr>宋体</vt:lpstr>
      <vt:lpstr>微软雅黑</vt:lpstr>
      <vt:lpstr>Agency FB</vt:lpstr>
      <vt:lpstr>Arial</vt:lpstr>
      <vt:lpstr>Calibri</vt:lpstr>
      <vt:lpstr>Calibri Light</vt:lpstr>
      <vt:lpstr>French Script MT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22</cp:revision>
  <dcterms:created xsi:type="dcterms:W3CDTF">2022-04-09T08:19:42Z</dcterms:created>
  <dcterms:modified xsi:type="dcterms:W3CDTF">2023-05-10T08:48:40Z</dcterms:modified>
</cp:coreProperties>
</file>