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5"/>
  </p:notesMasterIdLst>
  <p:sldIdLst>
    <p:sldId id="256" r:id="rId2"/>
    <p:sldId id="257" r:id="rId3"/>
    <p:sldId id="258" r:id="rId4"/>
  </p:sldIdLst>
  <p:sldSz cx="9753600" cy="243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emplate" id="{A38997F9-18EA-43C6-981C-C34F839CAE88}">
          <p14:sldIdLst>
            <p14:sldId id="256"/>
            <p14:sldId id="257"/>
          </p14:sldIdLst>
        </p14:section>
        <p14:section name="Yours" id="{5CE253BE-7F84-471B-ACBF-285DF769B89B}">
          <p14:sldIdLst>
            <p14:sldId id="25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768" userDrawn="1">
          <p15:clr>
            <a:srgbClr val="A4A3A4"/>
          </p15:clr>
        </p15:guide>
        <p15:guide id="2" pos="307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BC6"/>
    <a:srgbClr val="E6EDDC"/>
    <a:srgbClr val="DDDDDD"/>
    <a:srgbClr val="EEEEEE"/>
    <a:srgbClr val="F0F0F0"/>
    <a:srgbClr val="AAAAAA"/>
    <a:srgbClr val="EDED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80" d="100"/>
          <a:sy n="80" d="100"/>
        </p:scale>
        <p:origin x="156" y="780"/>
      </p:cViewPr>
      <p:guideLst>
        <p:guide orient="horz" pos="768"/>
        <p:guide pos="307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D5E86F-669D-49E0-867C-8AEF6AA86C48}" type="datetimeFigureOut">
              <a:rPr lang="zh-CN" altLang="en-US" smtClean="0"/>
              <a:t>2023-5-7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-2743200" y="1143000"/>
            <a:ext cx="12344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F609AF-2AD0-4CB3-B434-148F18EC37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27493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BannerEditor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609AF-2AD0-4CB3-B434-148F18EC37C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43124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M.L.P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609AF-2AD0-4CB3-B434-148F18EC37C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11547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Yours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609AF-2AD0-4CB3-B434-148F18EC37C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38107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399063"/>
            <a:ext cx="7315200" cy="848924"/>
          </a:xfrm>
        </p:spPr>
        <p:txBody>
          <a:bodyPr anchor="b"/>
          <a:lstStyle>
            <a:lvl1pPr algn="ctr">
              <a:defRPr sz="213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1280725"/>
            <a:ext cx="7315200" cy="588715"/>
          </a:xfrm>
        </p:spPr>
        <p:txBody>
          <a:bodyPr/>
          <a:lstStyle>
            <a:lvl1pPr marL="0" indent="0" algn="ctr">
              <a:buNone/>
              <a:defRPr sz="853"/>
            </a:lvl1pPr>
            <a:lvl2pPr marL="162580" indent="0" algn="ctr">
              <a:buNone/>
              <a:defRPr sz="711"/>
            </a:lvl2pPr>
            <a:lvl3pPr marL="325161" indent="0" algn="ctr">
              <a:buNone/>
              <a:defRPr sz="640"/>
            </a:lvl3pPr>
            <a:lvl4pPr marL="487741" indent="0" algn="ctr">
              <a:buNone/>
              <a:defRPr sz="569"/>
            </a:lvl4pPr>
            <a:lvl5pPr marL="650321" indent="0" algn="ctr">
              <a:buNone/>
              <a:defRPr sz="569"/>
            </a:lvl5pPr>
            <a:lvl6pPr marL="812902" indent="0" algn="ctr">
              <a:buNone/>
              <a:defRPr sz="569"/>
            </a:lvl6pPr>
            <a:lvl7pPr marL="975482" indent="0" algn="ctr">
              <a:buNone/>
              <a:defRPr sz="569"/>
            </a:lvl7pPr>
            <a:lvl8pPr marL="1138062" indent="0" algn="ctr">
              <a:buNone/>
              <a:defRPr sz="569"/>
            </a:lvl8pPr>
            <a:lvl9pPr marL="1300643" indent="0" algn="ctr">
              <a:buNone/>
              <a:defRPr sz="569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FA1C5-4E88-460E-ADE5-BF3AC8D5E403}" type="datetimeFigureOut">
              <a:rPr lang="zh-CN" altLang="en-US" smtClean="0"/>
              <a:t>2023-5-7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5795F-A7C2-4499-B9CA-85295DA0FD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2231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FA1C5-4E88-460E-ADE5-BF3AC8D5E403}" type="datetimeFigureOut">
              <a:rPr lang="zh-CN" altLang="en-US" smtClean="0"/>
              <a:t>2023-5-7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5795F-A7C2-4499-B9CA-85295DA0FD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848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79920" y="129822"/>
            <a:ext cx="2103120" cy="206643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0560" y="129822"/>
            <a:ext cx="6187440" cy="206643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FA1C5-4E88-460E-ADE5-BF3AC8D5E403}" type="datetimeFigureOut">
              <a:rPr lang="zh-CN" altLang="en-US" smtClean="0"/>
              <a:t>2023-5-7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5795F-A7C2-4499-B9CA-85295DA0FD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2133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FA1C5-4E88-460E-ADE5-BF3AC8D5E403}" type="datetimeFigureOut">
              <a:rPr lang="zh-CN" altLang="en-US" smtClean="0"/>
              <a:t>2023-5-7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5795F-A7C2-4499-B9CA-85295DA0FD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1470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480" y="607907"/>
            <a:ext cx="8412480" cy="1014306"/>
          </a:xfrm>
        </p:spPr>
        <p:txBody>
          <a:bodyPr anchor="b"/>
          <a:lstStyle>
            <a:lvl1pPr>
              <a:defRPr sz="213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5480" y="1631809"/>
            <a:ext cx="8412480" cy="533400"/>
          </a:xfrm>
        </p:spPr>
        <p:txBody>
          <a:bodyPr/>
          <a:lstStyle>
            <a:lvl1pPr marL="0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1pPr>
            <a:lvl2pPr marL="162580" indent="0">
              <a:buNone/>
              <a:defRPr sz="711">
                <a:solidFill>
                  <a:schemeClr val="tx1">
                    <a:tint val="75000"/>
                  </a:schemeClr>
                </a:solidFill>
              </a:defRPr>
            </a:lvl2pPr>
            <a:lvl3pPr marL="325161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3pPr>
            <a:lvl4pPr marL="487741" indent="0">
              <a:buNone/>
              <a:defRPr sz="569">
                <a:solidFill>
                  <a:schemeClr val="tx1">
                    <a:tint val="75000"/>
                  </a:schemeClr>
                </a:solidFill>
              </a:defRPr>
            </a:lvl4pPr>
            <a:lvl5pPr marL="650321" indent="0">
              <a:buNone/>
              <a:defRPr sz="569">
                <a:solidFill>
                  <a:schemeClr val="tx1">
                    <a:tint val="75000"/>
                  </a:schemeClr>
                </a:solidFill>
              </a:defRPr>
            </a:lvl5pPr>
            <a:lvl6pPr marL="812902" indent="0">
              <a:buNone/>
              <a:defRPr sz="569">
                <a:solidFill>
                  <a:schemeClr val="tx1">
                    <a:tint val="75000"/>
                  </a:schemeClr>
                </a:solidFill>
              </a:defRPr>
            </a:lvl6pPr>
            <a:lvl7pPr marL="975482" indent="0">
              <a:buNone/>
              <a:defRPr sz="569">
                <a:solidFill>
                  <a:schemeClr val="tx1">
                    <a:tint val="75000"/>
                  </a:schemeClr>
                </a:solidFill>
              </a:defRPr>
            </a:lvl7pPr>
            <a:lvl8pPr marL="1138062" indent="0">
              <a:buNone/>
              <a:defRPr sz="569">
                <a:solidFill>
                  <a:schemeClr val="tx1">
                    <a:tint val="75000"/>
                  </a:schemeClr>
                </a:solidFill>
              </a:defRPr>
            </a:lvl8pPr>
            <a:lvl9pPr marL="1300643" indent="0">
              <a:buNone/>
              <a:defRPr sz="56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FA1C5-4E88-460E-ADE5-BF3AC8D5E403}" type="datetimeFigureOut">
              <a:rPr lang="zh-CN" altLang="en-US" smtClean="0"/>
              <a:t>2023-5-7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5795F-A7C2-4499-B9CA-85295DA0FD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0047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0560" y="649111"/>
            <a:ext cx="4145280" cy="154714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37760" y="649111"/>
            <a:ext cx="4145280" cy="154714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FA1C5-4E88-460E-ADE5-BF3AC8D5E403}" type="datetimeFigureOut">
              <a:rPr lang="zh-CN" altLang="en-US" smtClean="0"/>
              <a:t>2023-5-7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5795F-A7C2-4499-B9CA-85295DA0FD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7377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1830" y="129823"/>
            <a:ext cx="8412480" cy="47131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1831" y="597747"/>
            <a:ext cx="4126230" cy="292946"/>
          </a:xfrm>
        </p:spPr>
        <p:txBody>
          <a:bodyPr anchor="b"/>
          <a:lstStyle>
            <a:lvl1pPr marL="0" indent="0">
              <a:buNone/>
              <a:defRPr sz="853" b="1"/>
            </a:lvl1pPr>
            <a:lvl2pPr marL="162580" indent="0">
              <a:buNone/>
              <a:defRPr sz="711" b="1"/>
            </a:lvl2pPr>
            <a:lvl3pPr marL="325161" indent="0">
              <a:buNone/>
              <a:defRPr sz="640" b="1"/>
            </a:lvl3pPr>
            <a:lvl4pPr marL="487741" indent="0">
              <a:buNone/>
              <a:defRPr sz="569" b="1"/>
            </a:lvl4pPr>
            <a:lvl5pPr marL="650321" indent="0">
              <a:buNone/>
              <a:defRPr sz="569" b="1"/>
            </a:lvl5pPr>
            <a:lvl6pPr marL="812902" indent="0">
              <a:buNone/>
              <a:defRPr sz="569" b="1"/>
            </a:lvl6pPr>
            <a:lvl7pPr marL="975482" indent="0">
              <a:buNone/>
              <a:defRPr sz="569" b="1"/>
            </a:lvl7pPr>
            <a:lvl8pPr marL="1138062" indent="0">
              <a:buNone/>
              <a:defRPr sz="569" b="1"/>
            </a:lvl8pPr>
            <a:lvl9pPr marL="1300643" indent="0">
              <a:buNone/>
              <a:defRPr sz="569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1831" y="890693"/>
            <a:ext cx="4126230" cy="13100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37760" y="597747"/>
            <a:ext cx="4146550" cy="292946"/>
          </a:xfrm>
        </p:spPr>
        <p:txBody>
          <a:bodyPr anchor="b"/>
          <a:lstStyle>
            <a:lvl1pPr marL="0" indent="0">
              <a:buNone/>
              <a:defRPr sz="853" b="1"/>
            </a:lvl1pPr>
            <a:lvl2pPr marL="162580" indent="0">
              <a:buNone/>
              <a:defRPr sz="711" b="1"/>
            </a:lvl2pPr>
            <a:lvl3pPr marL="325161" indent="0">
              <a:buNone/>
              <a:defRPr sz="640" b="1"/>
            </a:lvl3pPr>
            <a:lvl4pPr marL="487741" indent="0">
              <a:buNone/>
              <a:defRPr sz="569" b="1"/>
            </a:lvl4pPr>
            <a:lvl5pPr marL="650321" indent="0">
              <a:buNone/>
              <a:defRPr sz="569" b="1"/>
            </a:lvl5pPr>
            <a:lvl6pPr marL="812902" indent="0">
              <a:buNone/>
              <a:defRPr sz="569" b="1"/>
            </a:lvl6pPr>
            <a:lvl7pPr marL="975482" indent="0">
              <a:buNone/>
              <a:defRPr sz="569" b="1"/>
            </a:lvl7pPr>
            <a:lvl8pPr marL="1138062" indent="0">
              <a:buNone/>
              <a:defRPr sz="569" b="1"/>
            </a:lvl8pPr>
            <a:lvl9pPr marL="1300643" indent="0">
              <a:buNone/>
              <a:defRPr sz="569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37760" y="890693"/>
            <a:ext cx="4146550" cy="13100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FA1C5-4E88-460E-ADE5-BF3AC8D5E403}" type="datetimeFigureOut">
              <a:rPr lang="zh-CN" altLang="en-US" smtClean="0"/>
              <a:t>2023-5-7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5795F-A7C2-4499-B9CA-85295DA0FD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9499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FA1C5-4E88-460E-ADE5-BF3AC8D5E403}" type="datetimeFigureOut">
              <a:rPr lang="zh-CN" altLang="en-US" smtClean="0"/>
              <a:t>2023-5-7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5795F-A7C2-4499-B9CA-85295DA0FD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2626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FA1C5-4E88-460E-ADE5-BF3AC8D5E403}" type="datetimeFigureOut">
              <a:rPr lang="zh-CN" altLang="en-US" smtClean="0"/>
              <a:t>2023-5-7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5795F-A7C2-4499-B9CA-85295DA0FD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9935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1831" y="162560"/>
            <a:ext cx="3145790" cy="568960"/>
          </a:xfrm>
        </p:spPr>
        <p:txBody>
          <a:bodyPr anchor="b"/>
          <a:lstStyle>
            <a:lvl1pPr>
              <a:defRPr sz="113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46550" y="351085"/>
            <a:ext cx="4937760" cy="1732844"/>
          </a:xfrm>
        </p:spPr>
        <p:txBody>
          <a:bodyPr/>
          <a:lstStyle>
            <a:lvl1pPr>
              <a:defRPr sz="1138"/>
            </a:lvl1pPr>
            <a:lvl2pPr>
              <a:defRPr sz="996"/>
            </a:lvl2pPr>
            <a:lvl3pPr>
              <a:defRPr sz="853"/>
            </a:lvl3pPr>
            <a:lvl4pPr>
              <a:defRPr sz="711"/>
            </a:lvl4pPr>
            <a:lvl5pPr>
              <a:defRPr sz="711"/>
            </a:lvl5pPr>
            <a:lvl6pPr>
              <a:defRPr sz="711"/>
            </a:lvl6pPr>
            <a:lvl7pPr>
              <a:defRPr sz="711"/>
            </a:lvl7pPr>
            <a:lvl8pPr>
              <a:defRPr sz="711"/>
            </a:lvl8pPr>
            <a:lvl9pPr>
              <a:defRPr sz="711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1831" y="731520"/>
            <a:ext cx="3145790" cy="1355231"/>
          </a:xfrm>
        </p:spPr>
        <p:txBody>
          <a:bodyPr/>
          <a:lstStyle>
            <a:lvl1pPr marL="0" indent="0">
              <a:buNone/>
              <a:defRPr sz="569"/>
            </a:lvl1pPr>
            <a:lvl2pPr marL="162580" indent="0">
              <a:buNone/>
              <a:defRPr sz="498"/>
            </a:lvl2pPr>
            <a:lvl3pPr marL="325161" indent="0">
              <a:buNone/>
              <a:defRPr sz="427"/>
            </a:lvl3pPr>
            <a:lvl4pPr marL="487741" indent="0">
              <a:buNone/>
              <a:defRPr sz="356"/>
            </a:lvl4pPr>
            <a:lvl5pPr marL="650321" indent="0">
              <a:buNone/>
              <a:defRPr sz="356"/>
            </a:lvl5pPr>
            <a:lvl6pPr marL="812902" indent="0">
              <a:buNone/>
              <a:defRPr sz="356"/>
            </a:lvl6pPr>
            <a:lvl7pPr marL="975482" indent="0">
              <a:buNone/>
              <a:defRPr sz="356"/>
            </a:lvl7pPr>
            <a:lvl8pPr marL="1138062" indent="0">
              <a:buNone/>
              <a:defRPr sz="356"/>
            </a:lvl8pPr>
            <a:lvl9pPr marL="1300643" indent="0">
              <a:buNone/>
              <a:defRPr sz="356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FA1C5-4E88-460E-ADE5-BF3AC8D5E403}" type="datetimeFigureOut">
              <a:rPr lang="zh-CN" altLang="en-US" smtClean="0"/>
              <a:t>2023-5-7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5795F-A7C2-4499-B9CA-85295DA0FD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7534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1831" y="162560"/>
            <a:ext cx="3145790" cy="568960"/>
          </a:xfrm>
        </p:spPr>
        <p:txBody>
          <a:bodyPr anchor="b"/>
          <a:lstStyle>
            <a:lvl1pPr>
              <a:defRPr sz="113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6550" y="351085"/>
            <a:ext cx="4937760" cy="1732844"/>
          </a:xfrm>
        </p:spPr>
        <p:txBody>
          <a:bodyPr anchor="t"/>
          <a:lstStyle>
            <a:lvl1pPr marL="0" indent="0">
              <a:buNone/>
              <a:defRPr sz="1138"/>
            </a:lvl1pPr>
            <a:lvl2pPr marL="162580" indent="0">
              <a:buNone/>
              <a:defRPr sz="996"/>
            </a:lvl2pPr>
            <a:lvl3pPr marL="325161" indent="0">
              <a:buNone/>
              <a:defRPr sz="853"/>
            </a:lvl3pPr>
            <a:lvl4pPr marL="487741" indent="0">
              <a:buNone/>
              <a:defRPr sz="711"/>
            </a:lvl4pPr>
            <a:lvl5pPr marL="650321" indent="0">
              <a:buNone/>
              <a:defRPr sz="711"/>
            </a:lvl5pPr>
            <a:lvl6pPr marL="812902" indent="0">
              <a:buNone/>
              <a:defRPr sz="711"/>
            </a:lvl6pPr>
            <a:lvl7pPr marL="975482" indent="0">
              <a:buNone/>
              <a:defRPr sz="711"/>
            </a:lvl7pPr>
            <a:lvl8pPr marL="1138062" indent="0">
              <a:buNone/>
              <a:defRPr sz="711"/>
            </a:lvl8pPr>
            <a:lvl9pPr marL="1300643" indent="0">
              <a:buNone/>
              <a:defRPr sz="711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1831" y="731520"/>
            <a:ext cx="3145790" cy="1355231"/>
          </a:xfrm>
        </p:spPr>
        <p:txBody>
          <a:bodyPr/>
          <a:lstStyle>
            <a:lvl1pPr marL="0" indent="0">
              <a:buNone/>
              <a:defRPr sz="569"/>
            </a:lvl1pPr>
            <a:lvl2pPr marL="162580" indent="0">
              <a:buNone/>
              <a:defRPr sz="498"/>
            </a:lvl2pPr>
            <a:lvl3pPr marL="325161" indent="0">
              <a:buNone/>
              <a:defRPr sz="427"/>
            </a:lvl3pPr>
            <a:lvl4pPr marL="487741" indent="0">
              <a:buNone/>
              <a:defRPr sz="356"/>
            </a:lvl4pPr>
            <a:lvl5pPr marL="650321" indent="0">
              <a:buNone/>
              <a:defRPr sz="356"/>
            </a:lvl5pPr>
            <a:lvl6pPr marL="812902" indent="0">
              <a:buNone/>
              <a:defRPr sz="356"/>
            </a:lvl6pPr>
            <a:lvl7pPr marL="975482" indent="0">
              <a:buNone/>
              <a:defRPr sz="356"/>
            </a:lvl7pPr>
            <a:lvl8pPr marL="1138062" indent="0">
              <a:buNone/>
              <a:defRPr sz="356"/>
            </a:lvl8pPr>
            <a:lvl9pPr marL="1300643" indent="0">
              <a:buNone/>
              <a:defRPr sz="356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FA1C5-4E88-460E-ADE5-BF3AC8D5E403}" type="datetimeFigureOut">
              <a:rPr lang="zh-CN" altLang="en-US" smtClean="0"/>
              <a:t>2023-5-7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5795F-A7C2-4499-B9CA-85295DA0FD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3559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D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0560" y="129823"/>
            <a:ext cx="8412480" cy="4713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0560" y="649111"/>
            <a:ext cx="8412480" cy="15471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0560" y="2260036"/>
            <a:ext cx="2194560" cy="1298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FA1C5-4E88-460E-ADE5-BF3AC8D5E403}" type="datetimeFigureOut">
              <a:rPr lang="zh-CN" altLang="en-US" smtClean="0"/>
              <a:t>2023-5-7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30880" y="2260036"/>
            <a:ext cx="3291840" cy="1298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88480" y="2260036"/>
            <a:ext cx="2194560" cy="1298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B5795F-A7C2-4499-B9CA-85295DA0FD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348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325161" rtl="0" eaLnBrk="1" latinLnBrk="0" hangingPunct="1">
        <a:lnSpc>
          <a:spcPct val="90000"/>
        </a:lnSpc>
        <a:spcBef>
          <a:spcPct val="0"/>
        </a:spcBef>
        <a:buNone/>
        <a:defRPr sz="15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1290" indent="-81290" algn="l" defTabSz="325161" rtl="0" eaLnBrk="1" latinLnBrk="0" hangingPunct="1">
        <a:lnSpc>
          <a:spcPct val="90000"/>
        </a:lnSpc>
        <a:spcBef>
          <a:spcPts val="356"/>
        </a:spcBef>
        <a:buFont typeface="Arial" panose="020B0604020202020204" pitchFamily="34" charset="0"/>
        <a:buChar char="•"/>
        <a:defRPr sz="996" kern="1200">
          <a:solidFill>
            <a:schemeClr val="tx1"/>
          </a:solidFill>
          <a:latin typeface="+mn-lt"/>
          <a:ea typeface="+mn-ea"/>
          <a:cs typeface="+mn-cs"/>
        </a:defRPr>
      </a:lvl1pPr>
      <a:lvl2pPr marL="243870" indent="-81290" algn="l" defTabSz="325161" rtl="0" eaLnBrk="1" latinLnBrk="0" hangingPunct="1">
        <a:lnSpc>
          <a:spcPct val="90000"/>
        </a:lnSpc>
        <a:spcBef>
          <a:spcPts val="178"/>
        </a:spcBef>
        <a:buFont typeface="Arial" panose="020B0604020202020204" pitchFamily="34" charset="0"/>
        <a:buChar char="•"/>
        <a:defRPr sz="853" kern="1200">
          <a:solidFill>
            <a:schemeClr val="tx1"/>
          </a:solidFill>
          <a:latin typeface="+mn-lt"/>
          <a:ea typeface="+mn-ea"/>
          <a:cs typeface="+mn-cs"/>
        </a:defRPr>
      </a:lvl2pPr>
      <a:lvl3pPr marL="406451" indent="-81290" algn="l" defTabSz="325161" rtl="0" eaLnBrk="1" latinLnBrk="0" hangingPunct="1">
        <a:lnSpc>
          <a:spcPct val="90000"/>
        </a:lnSpc>
        <a:spcBef>
          <a:spcPts val="178"/>
        </a:spcBef>
        <a:buFont typeface="Arial" panose="020B0604020202020204" pitchFamily="34" charset="0"/>
        <a:buChar char="•"/>
        <a:defRPr sz="711" kern="1200">
          <a:solidFill>
            <a:schemeClr val="tx1"/>
          </a:solidFill>
          <a:latin typeface="+mn-lt"/>
          <a:ea typeface="+mn-ea"/>
          <a:cs typeface="+mn-cs"/>
        </a:defRPr>
      </a:lvl3pPr>
      <a:lvl4pPr marL="569031" indent="-81290" algn="l" defTabSz="325161" rtl="0" eaLnBrk="1" latinLnBrk="0" hangingPunct="1">
        <a:lnSpc>
          <a:spcPct val="90000"/>
        </a:lnSpc>
        <a:spcBef>
          <a:spcPts val="178"/>
        </a:spcBef>
        <a:buFont typeface="Arial" panose="020B0604020202020204" pitchFamily="34" charset="0"/>
        <a:buChar char="•"/>
        <a:defRPr sz="640" kern="1200">
          <a:solidFill>
            <a:schemeClr val="tx1"/>
          </a:solidFill>
          <a:latin typeface="+mn-lt"/>
          <a:ea typeface="+mn-ea"/>
          <a:cs typeface="+mn-cs"/>
        </a:defRPr>
      </a:lvl4pPr>
      <a:lvl5pPr marL="731611" indent="-81290" algn="l" defTabSz="325161" rtl="0" eaLnBrk="1" latinLnBrk="0" hangingPunct="1">
        <a:lnSpc>
          <a:spcPct val="90000"/>
        </a:lnSpc>
        <a:spcBef>
          <a:spcPts val="178"/>
        </a:spcBef>
        <a:buFont typeface="Arial" panose="020B0604020202020204" pitchFamily="34" charset="0"/>
        <a:buChar char="•"/>
        <a:defRPr sz="640" kern="1200">
          <a:solidFill>
            <a:schemeClr val="tx1"/>
          </a:solidFill>
          <a:latin typeface="+mn-lt"/>
          <a:ea typeface="+mn-ea"/>
          <a:cs typeface="+mn-cs"/>
        </a:defRPr>
      </a:lvl5pPr>
      <a:lvl6pPr marL="894192" indent="-81290" algn="l" defTabSz="325161" rtl="0" eaLnBrk="1" latinLnBrk="0" hangingPunct="1">
        <a:lnSpc>
          <a:spcPct val="90000"/>
        </a:lnSpc>
        <a:spcBef>
          <a:spcPts val="178"/>
        </a:spcBef>
        <a:buFont typeface="Arial" panose="020B0604020202020204" pitchFamily="34" charset="0"/>
        <a:buChar char="•"/>
        <a:defRPr sz="640" kern="1200">
          <a:solidFill>
            <a:schemeClr val="tx1"/>
          </a:solidFill>
          <a:latin typeface="+mn-lt"/>
          <a:ea typeface="+mn-ea"/>
          <a:cs typeface="+mn-cs"/>
        </a:defRPr>
      </a:lvl6pPr>
      <a:lvl7pPr marL="1056772" indent="-81290" algn="l" defTabSz="325161" rtl="0" eaLnBrk="1" latinLnBrk="0" hangingPunct="1">
        <a:lnSpc>
          <a:spcPct val="90000"/>
        </a:lnSpc>
        <a:spcBef>
          <a:spcPts val="178"/>
        </a:spcBef>
        <a:buFont typeface="Arial" panose="020B0604020202020204" pitchFamily="34" charset="0"/>
        <a:buChar char="•"/>
        <a:defRPr sz="640" kern="1200">
          <a:solidFill>
            <a:schemeClr val="tx1"/>
          </a:solidFill>
          <a:latin typeface="+mn-lt"/>
          <a:ea typeface="+mn-ea"/>
          <a:cs typeface="+mn-cs"/>
        </a:defRPr>
      </a:lvl7pPr>
      <a:lvl8pPr marL="1219352" indent="-81290" algn="l" defTabSz="325161" rtl="0" eaLnBrk="1" latinLnBrk="0" hangingPunct="1">
        <a:lnSpc>
          <a:spcPct val="90000"/>
        </a:lnSpc>
        <a:spcBef>
          <a:spcPts val="178"/>
        </a:spcBef>
        <a:buFont typeface="Arial" panose="020B0604020202020204" pitchFamily="34" charset="0"/>
        <a:buChar char="•"/>
        <a:defRPr sz="640" kern="1200">
          <a:solidFill>
            <a:schemeClr val="tx1"/>
          </a:solidFill>
          <a:latin typeface="+mn-lt"/>
          <a:ea typeface="+mn-ea"/>
          <a:cs typeface="+mn-cs"/>
        </a:defRPr>
      </a:lvl8pPr>
      <a:lvl9pPr marL="1381933" indent="-81290" algn="l" defTabSz="325161" rtl="0" eaLnBrk="1" latinLnBrk="0" hangingPunct="1">
        <a:lnSpc>
          <a:spcPct val="90000"/>
        </a:lnSpc>
        <a:spcBef>
          <a:spcPts val="178"/>
        </a:spcBef>
        <a:buFont typeface="Arial" panose="020B0604020202020204" pitchFamily="34" charset="0"/>
        <a:buChar char="•"/>
        <a:defRPr sz="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5161" rtl="0" eaLnBrk="1" latinLnBrk="0" hangingPunct="1">
        <a:defRPr sz="640" kern="1200">
          <a:solidFill>
            <a:schemeClr val="tx1"/>
          </a:solidFill>
          <a:latin typeface="+mn-lt"/>
          <a:ea typeface="+mn-ea"/>
          <a:cs typeface="+mn-cs"/>
        </a:defRPr>
      </a:lvl1pPr>
      <a:lvl2pPr marL="162580" algn="l" defTabSz="325161" rtl="0" eaLnBrk="1" latinLnBrk="0" hangingPunct="1">
        <a:defRPr sz="640" kern="1200">
          <a:solidFill>
            <a:schemeClr val="tx1"/>
          </a:solidFill>
          <a:latin typeface="+mn-lt"/>
          <a:ea typeface="+mn-ea"/>
          <a:cs typeface="+mn-cs"/>
        </a:defRPr>
      </a:lvl2pPr>
      <a:lvl3pPr marL="325161" algn="l" defTabSz="325161" rtl="0" eaLnBrk="1" latinLnBrk="0" hangingPunct="1">
        <a:defRPr sz="640" kern="1200">
          <a:solidFill>
            <a:schemeClr val="tx1"/>
          </a:solidFill>
          <a:latin typeface="+mn-lt"/>
          <a:ea typeface="+mn-ea"/>
          <a:cs typeface="+mn-cs"/>
        </a:defRPr>
      </a:lvl3pPr>
      <a:lvl4pPr marL="487741" algn="l" defTabSz="325161" rtl="0" eaLnBrk="1" latinLnBrk="0" hangingPunct="1">
        <a:defRPr sz="640" kern="1200">
          <a:solidFill>
            <a:schemeClr val="tx1"/>
          </a:solidFill>
          <a:latin typeface="+mn-lt"/>
          <a:ea typeface="+mn-ea"/>
          <a:cs typeface="+mn-cs"/>
        </a:defRPr>
      </a:lvl4pPr>
      <a:lvl5pPr marL="650321" algn="l" defTabSz="325161" rtl="0" eaLnBrk="1" latinLnBrk="0" hangingPunct="1">
        <a:defRPr sz="640" kern="1200">
          <a:solidFill>
            <a:schemeClr val="tx1"/>
          </a:solidFill>
          <a:latin typeface="+mn-lt"/>
          <a:ea typeface="+mn-ea"/>
          <a:cs typeface="+mn-cs"/>
        </a:defRPr>
      </a:lvl5pPr>
      <a:lvl6pPr marL="812902" algn="l" defTabSz="325161" rtl="0" eaLnBrk="1" latinLnBrk="0" hangingPunct="1">
        <a:defRPr sz="640" kern="1200">
          <a:solidFill>
            <a:schemeClr val="tx1"/>
          </a:solidFill>
          <a:latin typeface="+mn-lt"/>
          <a:ea typeface="+mn-ea"/>
          <a:cs typeface="+mn-cs"/>
        </a:defRPr>
      </a:lvl6pPr>
      <a:lvl7pPr marL="975482" algn="l" defTabSz="325161" rtl="0" eaLnBrk="1" latinLnBrk="0" hangingPunct="1">
        <a:defRPr sz="640" kern="1200">
          <a:solidFill>
            <a:schemeClr val="tx1"/>
          </a:solidFill>
          <a:latin typeface="+mn-lt"/>
          <a:ea typeface="+mn-ea"/>
          <a:cs typeface="+mn-cs"/>
        </a:defRPr>
      </a:lvl7pPr>
      <a:lvl8pPr marL="1138062" algn="l" defTabSz="325161" rtl="0" eaLnBrk="1" latinLnBrk="0" hangingPunct="1">
        <a:defRPr sz="640" kern="1200">
          <a:solidFill>
            <a:schemeClr val="tx1"/>
          </a:solidFill>
          <a:latin typeface="+mn-lt"/>
          <a:ea typeface="+mn-ea"/>
          <a:cs typeface="+mn-cs"/>
        </a:defRPr>
      </a:lvl8pPr>
      <a:lvl9pPr marL="1300643" algn="l" defTabSz="325161" rtl="0" eaLnBrk="1" latinLnBrk="0" hangingPunct="1">
        <a:defRPr sz="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4D5A55C-26D4-4987-B350-B44AC750FD89}"/>
              </a:ext>
            </a:extLst>
          </p:cNvPr>
          <p:cNvSpPr>
            <a:spLocks noChangeAspect="1"/>
          </p:cNvSpPr>
          <p:nvPr/>
        </p:nvSpPr>
        <p:spPr>
          <a:xfrm>
            <a:off x="140400" y="139200"/>
            <a:ext cx="2160000" cy="21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>
                <a:solidFill>
                  <a:schemeClr val="tx1"/>
                </a:solidFill>
              </a:rPr>
              <a:t>profile</a:t>
            </a:r>
            <a:endParaRPr lang="zh-CN" altLang="en-US" sz="4400" dirty="0">
              <a:solidFill>
                <a:schemeClr val="tx1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F0C960F-3445-BA8B-D368-C1B107AB0714}"/>
              </a:ext>
            </a:extLst>
          </p:cNvPr>
          <p:cNvSpPr txBox="1"/>
          <p:nvPr/>
        </p:nvSpPr>
        <p:spPr>
          <a:xfrm>
            <a:off x="0" y="-509891"/>
            <a:ext cx="29594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100" dirty="0"/>
              <a:t>Based on </a:t>
            </a:r>
            <a:r>
              <a:rPr lang="en-US" altLang="zh-CN" sz="1100" b="1" dirty="0" err="1">
                <a:solidFill>
                  <a:srgbClr val="000000"/>
                </a:solidFill>
                <a:latin typeface="Verdana" panose="020B0604030504040204" pitchFamily="34" charset="0"/>
              </a:rPr>
              <a:t>rEFInd</a:t>
            </a:r>
            <a:r>
              <a:rPr lang="en-US" altLang="zh-CN" sz="1100" dirty="0"/>
              <a:t> of </a:t>
            </a:r>
            <a:r>
              <a:rPr lang="en-US" altLang="zh-CN" sz="11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Roderick W. Smith</a:t>
            </a:r>
            <a:r>
              <a:rPr lang="en-US" altLang="zh-CN" sz="1100" dirty="0"/>
              <a:t>;</a:t>
            </a:r>
            <a:endParaRPr lang="zh-CN" altLang="en-US" sz="11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504AEA3-5DE6-A98D-5829-FDE178EDF27B}"/>
              </a:ext>
            </a:extLst>
          </p:cNvPr>
          <p:cNvSpPr txBox="1"/>
          <p:nvPr/>
        </p:nvSpPr>
        <p:spPr>
          <a:xfrm>
            <a:off x="7373161" y="-624167"/>
            <a:ext cx="155642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100" dirty="0"/>
              <a:t>Designed by </a:t>
            </a:r>
            <a:r>
              <a:rPr lang="en-US" altLang="zh-CN" sz="1100" i="1" dirty="0">
                <a:latin typeface="French Script MT" panose="03020402040607040605" pitchFamily="66" charset="0"/>
              </a:rPr>
              <a:t>Chauncy</a:t>
            </a:r>
            <a:endParaRPr lang="zh-CN" altLang="en-US" sz="11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BFD7D43-879E-3AB9-1B60-56803EBADD4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70" t="23990" r="2810" b="31240"/>
          <a:stretch/>
        </p:blipFill>
        <p:spPr>
          <a:xfrm>
            <a:off x="0" y="0"/>
            <a:ext cx="2762250" cy="1392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5FF3894-0F9C-8701-8B4F-DC129125857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229" t="23478" r="14924" b="25445"/>
          <a:stretch/>
        </p:blipFill>
        <p:spPr>
          <a:xfrm>
            <a:off x="8667751" y="-1"/>
            <a:ext cx="1085850" cy="161925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5EBAD2F2-1793-B712-1A0C-1EC056FAD568}"/>
              </a:ext>
            </a:extLst>
          </p:cNvPr>
          <p:cNvSpPr txBox="1"/>
          <p:nvPr/>
        </p:nvSpPr>
        <p:spPr>
          <a:xfrm>
            <a:off x="2550391" y="-1798854"/>
            <a:ext cx="151597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6000" dirty="0">
                <a:ln w="0"/>
                <a:solidFill>
                  <a:srgbClr val="006BC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of</a:t>
            </a:r>
            <a:endParaRPr lang="zh-CN" altLang="en-US" sz="6000" dirty="0"/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C1C063D3-FC56-F7E8-9264-4B1ED63C4F65}"/>
              </a:ext>
            </a:extLst>
          </p:cNvPr>
          <p:cNvGrpSpPr/>
          <p:nvPr/>
        </p:nvGrpSpPr>
        <p:grpSpPr>
          <a:xfrm>
            <a:off x="2440801" y="80961"/>
            <a:ext cx="7172400" cy="2360305"/>
            <a:chOff x="2440801" y="80961"/>
            <a:chExt cx="7172400" cy="2360305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C4F0532B-E6C2-4E57-A6F2-A41B7A08765E}"/>
                </a:ext>
              </a:extLst>
            </p:cNvPr>
            <p:cNvSpPr/>
            <p:nvPr/>
          </p:nvSpPr>
          <p:spPr>
            <a:xfrm>
              <a:off x="2440801" y="80961"/>
              <a:ext cx="7172400" cy="1077222"/>
            </a:xfrm>
            <a:prstGeom prst="rect">
              <a:avLst/>
            </a:prstGeom>
            <a:noFill/>
          </p:spPr>
          <p:txBody>
            <a:bodyPr wrap="square" lIns="60959" tIns="30482" rIns="60959" bIns="30482">
              <a:spAutoFit/>
            </a:bodyPr>
            <a:lstStyle/>
            <a:p>
              <a:pPr algn="ctr"/>
              <a:r>
                <a:rPr lang="en-US" altLang="zh-CN" sz="66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gency FB" panose="020B0503020202020204" pitchFamily="34" charset="0"/>
                </a:rPr>
                <a:t>The Device</a:t>
              </a:r>
              <a:endParaRPr lang="zh-CN" altLang="en-US" sz="6600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rench Script MT" panose="03020402040607040605" pitchFamily="66" charset="0"/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90FD6B98-B7FB-0854-359B-ED231063870D}"/>
                </a:ext>
              </a:extLst>
            </p:cNvPr>
            <p:cNvSpPr txBox="1"/>
            <p:nvPr/>
          </p:nvSpPr>
          <p:spPr>
            <a:xfrm>
              <a:off x="2440801" y="1240937"/>
              <a:ext cx="7172400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7200" i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French Script MT" panose="03020402040607040605" pitchFamily="66" charset="0"/>
                </a:rPr>
                <a:t>your name</a:t>
              </a:r>
              <a:endParaRPr lang="zh-CN" altLang="en-US" sz="7200" dirty="0"/>
            </a:p>
          </p:txBody>
        </p:sp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EF73EFF7-02B4-312C-91C3-395A74ADCA9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26709" t="23745" r="24997" b="39522"/>
            <a:stretch/>
          </p:blipFill>
          <p:spPr>
            <a:xfrm>
              <a:off x="5635415" y="912394"/>
              <a:ext cx="783172" cy="61361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50559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4D5A55C-26D4-4987-B350-B44AC750FD89}"/>
              </a:ext>
            </a:extLst>
          </p:cNvPr>
          <p:cNvSpPr>
            <a:spLocks noChangeAspect="1"/>
          </p:cNvSpPr>
          <p:nvPr/>
        </p:nvSpPr>
        <p:spPr>
          <a:xfrm>
            <a:off x="140400" y="139200"/>
            <a:ext cx="2160000" cy="21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>
                <a:solidFill>
                  <a:schemeClr val="tx1"/>
                </a:solidFill>
              </a:rPr>
              <a:t>profile</a:t>
            </a:r>
            <a:endParaRPr lang="zh-CN" altLang="en-US" sz="4400" dirty="0">
              <a:solidFill>
                <a:schemeClr val="tx1"/>
              </a:solidFill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BFD7D43-879E-3AB9-1B60-56803EBADD4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70" t="23990" r="2810" b="31240"/>
          <a:stretch/>
        </p:blipFill>
        <p:spPr>
          <a:xfrm>
            <a:off x="0" y="0"/>
            <a:ext cx="2762250" cy="1392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5FF3894-0F9C-8701-8B4F-DC129125857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229" t="23478" r="14924" b="25445"/>
          <a:stretch/>
        </p:blipFill>
        <p:spPr>
          <a:xfrm>
            <a:off x="8667751" y="-1"/>
            <a:ext cx="1085850" cy="16192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FBDFD17D-7827-BF91-560A-5A37B80826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99" y="161924"/>
            <a:ext cx="2160000" cy="2160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grpSp>
        <p:nvGrpSpPr>
          <p:cNvPr id="15" name="组合 14">
            <a:extLst>
              <a:ext uri="{FF2B5EF4-FFF2-40B4-BE49-F238E27FC236}">
                <a16:creationId xmlns:a16="http://schemas.microsoft.com/office/drawing/2014/main" id="{F1A196DB-A198-D33E-5626-9A468D0098F6}"/>
              </a:ext>
            </a:extLst>
          </p:cNvPr>
          <p:cNvGrpSpPr/>
          <p:nvPr/>
        </p:nvGrpSpPr>
        <p:grpSpPr>
          <a:xfrm>
            <a:off x="2440801" y="80961"/>
            <a:ext cx="7172400" cy="2360305"/>
            <a:chOff x="2440801" y="80961"/>
            <a:chExt cx="7172400" cy="2360305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1BBBBE36-050E-C2A4-92C8-883CFD7022A7}"/>
                </a:ext>
              </a:extLst>
            </p:cNvPr>
            <p:cNvSpPr/>
            <p:nvPr/>
          </p:nvSpPr>
          <p:spPr>
            <a:xfrm>
              <a:off x="2440801" y="80961"/>
              <a:ext cx="7172400" cy="1077222"/>
            </a:xfrm>
            <a:prstGeom prst="rect">
              <a:avLst/>
            </a:prstGeom>
            <a:noFill/>
          </p:spPr>
          <p:txBody>
            <a:bodyPr wrap="square" lIns="60959" tIns="30482" rIns="60959" bIns="30482">
              <a:spAutoFit/>
            </a:bodyPr>
            <a:lstStyle/>
            <a:p>
              <a:pPr algn="ctr"/>
              <a:r>
                <a:rPr lang="en-US" altLang="zh-CN" sz="66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gency FB" panose="020B0503020202020204" pitchFamily="34" charset="0"/>
                </a:rPr>
                <a:t>The PC/Desktop/Laptop</a:t>
              </a:r>
              <a:endParaRPr lang="zh-CN" altLang="en-US" sz="6600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rench Script MT" panose="03020402040607040605" pitchFamily="66" charset="0"/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D0F4150F-9D0A-1254-A983-F3D09DFF4AC7}"/>
                </a:ext>
              </a:extLst>
            </p:cNvPr>
            <p:cNvSpPr txBox="1"/>
            <p:nvPr/>
          </p:nvSpPr>
          <p:spPr>
            <a:xfrm>
              <a:off x="2440801" y="1240937"/>
              <a:ext cx="7172400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7200" i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French Script MT" panose="03020402040607040605" pitchFamily="66" charset="0"/>
                </a:rPr>
                <a:t>Multi-OS Little Prince</a:t>
              </a:r>
              <a:endParaRPr lang="zh-CN" altLang="en-US" sz="7200" dirty="0"/>
            </a:p>
          </p:txBody>
        </p:sp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id="{6C996A56-2F7F-7F25-59F8-9D837D091FD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26709" t="23745" r="24997" b="39522"/>
            <a:stretch/>
          </p:blipFill>
          <p:spPr>
            <a:xfrm>
              <a:off x="5635415" y="912394"/>
              <a:ext cx="783172" cy="61361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34114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4D5A55C-26D4-4987-B350-B44AC750FD89}"/>
              </a:ext>
            </a:extLst>
          </p:cNvPr>
          <p:cNvSpPr>
            <a:spLocks noChangeAspect="1"/>
          </p:cNvSpPr>
          <p:nvPr/>
        </p:nvSpPr>
        <p:spPr>
          <a:xfrm>
            <a:off x="140400" y="139200"/>
            <a:ext cx="2160000" cy="21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>
                <a:solidFill>
                  <a:schemeClr val="tx1"/>
                </a:solidFill>
              </a:rPr>
              <a:t>profile</a:t>
            </a:r>
            <a:endParaRPr lang="zh-CN" altLang="en-US" sz="4400" dirty="0">
              <a:solidFill>
                <a:schemeClr val="tx1"/>
              </a:solidFill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BFD7D43-879E-3AB9-1B60-56803EBADD4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70" t="23990" r="2810" b="31240"/>
          <a:stretch/>
        </p:blipFill>
        <p:spPr>
          <a:xfrm>
            <a:off x="0" y="0"/>
            <a:ext cx="2762250" cy="1392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5FF3894-0F9C-8701-8B4F-DC129125857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229" t="23478" r="14924" b="25445"/>
          <a:stretch/>
        </p:blipFill>
        <p:spPr>
          <a:xfrm>
            <a:off x="8667751" y="-1"/>
            <a:ext cx="1085850" cy="161925"/>
          </a:xfrm>
          <a:prstGeom prst="rect">
            <a:avLst/>
          </a:prstGeom>
        </p:spPr>
      </p:pic>
      <p:grpSp>
        <p:nvGrpSpPr>
          <p:cNvPr id="16" name="组合 15">
            <a:extLst>
              <a:ext uri="{FF2B5EF4-FFF2-40B4-BE49-F238E27FC236}">
                <a16:creationId xmlns:a16="http://schemas.microsoft.com/office/drawing/2014/main" id="{C1C063D3-FC56-F7E8-9264-4B1ED63C4F65}"/>
              </a:ext>
            </a:extLst>
          </p:cNvPr>
          <p:cNvGrpSpPr/>
          <p:nvPr/>
        </p:nvGrpSpPr>
        <p:grpSpPr>
          <a:xfrm>
            <a:off x="2440801" y="80961"/>
            <a:ext cx="7172400" cy="2360305"/>
            <a:chOff x="2440801" y="80961"/>
            <a:chExt cx="7172400" cy="2360305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C4F0532B-E6C2-4E57-A6F2-A41B7A08765E}"/>
                </a:ext>
              </a:extLst>
            </p:cNvPr>
            <p:cNvSpPr/>
            <p:nvPr/>
          </p:nvSpPr>
          <p:spPr>
            <a:xfrm>
              <a:off x="2440801" y="80961"/>
              <a:ext cx="7172400" cy="1077222"/>
            </a:xfrm>
            <a:prstGeom prst="rect">
              <a:avLst/>
            </a:prstGeom>
            <a:noFill/>
          </p:spPr>
          <p:txBody>
            <a:bodyPr wrap="square" lIns="60959" tIns="30482" rIns="60959" bIns="30482">
              <a:spAutoFit/>
            </a:bodyPr>
            <a:lstStyle/>
            <a:p>
              <a:pPr algn="ctr"/>
              <a:r>
                <a:rPr lang="en-US" altLang="zh-CN" sz="66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gency FB" panose="020B0503020202020204" pitchFamily="34" charset="0"/>
                </a:rPr>
                <a:t>The Device</a:t>
              </a:r>
              <a:endParaRPr lang="zh-CN" altLang="en-US" sz="6600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rench Script MT" panose="03020402040607040605" pitchFamily="66" charset="0"/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90FD6B98-B7FB-0854-359B-ED231063870D}"/>
                </a:ext>
              </a:extLst>
            </p:cNvPr>
            <p:cNvSpPr txBox="1"/>
            <p:nvPr/>
          </p:nvSpPr>
          <p:spPr>
            <a:xfrm>
              <a:off x="2440801" y="1240937"/>
              <a:ext cx="7172400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7200" i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French Script MT" panose="03020402040607040605" pitchFamily="66" charset="0"/>
                </a:rPr>
                <a:t>your name</a:t>
              </a:r>
              <a:endParaRPr lang="zh-CN" altLang="en-US" sz="7200" dirty="0"/>
            </a:p>
          </p:txBody>
        </p:sp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EF73EFF7-02B4-312C-91C3-395A74ADCA9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26709" t="23745" r="24997" b="39522"/>
            <a:stretch/>
          </p:blipFill>
          <p:spPr>
            <a:xfrm>
              <a:off x="5635415" y="912394"/>
              <a:ext cx="783172" cy="61361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166104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89</TotalTime>
  <Words>43</Words>
  <Application>Microsoft Office PowerPoint</Application>
  <PresentationFormat>自定义</PresentationFormat>
  <Paragraphs>18</Paragraphs>
  <Slides>3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等线</vt:lpstr>
      <vt:lpstr>Agency FB</vt:lpstr>
      <vt:lpstr>Arial</vt:lpstr>
      <vt:lpstr>Calibri</vt:lpstr>
      <vt:lpstr>Calibri Light</vt:lpstr>
      <vt:lpstr>French Script MT</vt:lpstr>
      <vt:lpstr>Verdana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revision>18</cp:revision>
  <dcterms:created xsi:type="dcterms:W3CDTF">2022-04-09T08:19:42Z</dcterms:created>
  <dcterms:modified xsi:type="dcterms:W3CDTF">2023-05-07T06:46:07Z</dcterms:modified>
</cp:coreProperties>
</file>