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" id="{A0DE5E72-556A-4CAA-848B-A776B8F05ADC}">
          <p14:sldIdLst>
            <p14:sldId id="256"/>
            <p14:sldId id="257"/>
            <p14:sldId id="266"/>
            <p14:sldId id="258"/>
            <p14:sldId id="265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2" autoAdjust="0"/>
    <p:restoredTop sz="94660"/>
  </p:normalViewPr>
  <p:slideViewPr>
    <p:cSldViewPr snapToGrid="0">
      <p:cViewPr varScale="1">
        <p:scale>
          <a:sx n="385" d="100"/>
          <a:sy n="385" d="100"/>
        </p:scale>
        <p:origin x="25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F6E9-CDDD-4DBD-8EFD-E0E0A70519B1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32873-9879-47F8-997B-C3AB65C75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func_about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42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func_shutdown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func_bootorder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func_bootorder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func_csr_rotate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func_exit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9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func_firmware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func_hidden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func_install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func_reset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2873-9879-47F8-997B-C3AB65C75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E1BC20-0810-F61E-D959-3219E2E9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B17F-D351-A415-66A1-D4FF8465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2ED00-9904-980F-4682-3D231379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FBBEA8-4D88-A6D1-1C17-03D0DE67D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0711-4146-5C76-DB06-BDA05D74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7621F8-5556-32BA-C5B1-5DC88A8A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1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4115D5-92F1-A53B-994E-A3B582F1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66B8D8-BD78-E4EE-1E70-764044B45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98D5F-7629-A7C1-A872-0C174C2FB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E596F8-B490-FD63-2D6F-2B57E652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43</Words>
  <Application>Microsoft Office PowerPoint</Application>
  <PresentationFormat>自定义</PresentationFormat>
  <Paragraphs>20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6</cp:revision>
  <dcterms:created xsi:type="dcterms:W3CDTF">2023-02-15T13:18:42Z</dcterms:created>
  <dcterms:modified xsi:type="dcterms:W3CDTF">2023-05-07T08:54:23Z</dcterms:modified>
</cp:coreProperties>
</file>