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" id="{515FD1BE-E2D0-4D40-A87A-A5AFC96362F4}">
          <p14:sldIdLst>
            <p14:sldId id="265"/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6" autoAdjust="0"/>
    <p:restoredTop sz="94660"/>
  </p:normalViewPr>
  <p:slideViewPr>
    <p:cSldViewPr snapToGrid="0">
      <p:cViewPr varScale="1">
        <p:scale>
          <a:sx n="385" d="100"/>
          <a:sy n="385" d="100"/>
        </p:scale>
        <p:origin x="16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CB7E-2EE0-473A-88F3-ED6D0CD208B9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8DBB-CACC-4375-B794-5F36DF2E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6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tool_apple_rescue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1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tool_windows_rescue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tool_fwupdate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4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tool_gptsync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0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tool_memtest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1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tool_mok_tool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5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tool_netboot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tool_part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2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tool_shell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15E7E6-DB61-C84B-8190-2096BD71E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029AC9-0862-0EEE-D6B6-533988814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00C6BB-9D32-7FD3-E4CE-240ACB3F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4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9A65EE-418A-14B9-F8E8-EB1B2B86F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D9DDA1-AFB6-595B-9D0A-014DCF9FE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1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245D49-D046-B34C-423F-932A842A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9768C3-EBCE-7BB9-B143-5D9B452DD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4E700C-51A2-4091-0B86-F50F3CFAE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B192F2-EAA8-BEA3-11DC-D6914696E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0EC631-CB75-62F5-3F74-5E926B613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275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</TotalTime>
  <Words>46</Words>
  <Application>Microsoft Office PowerPoint</Application>
  <PresentationFormat>自定义</PresentationFormat>
  <Paragraphs>20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9</cp:revision>
  <dcterms:created xsi:type="dcterms:W3CDTF">2023-02-15T13:18:42Z</dcterms:created>
  <dcterms:modified xsi:type="dcterms:W3CDTF">2023-05-07T09:30:40Z</dcterms:modified>
</cp:coreProperties>
</file>