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20" r:id="rId2"/>
    <p:sldId id="321" r:id="rId3"/>
    <p:sldId id="314" r:id="rId4"/>
    <p:sldId id="315" r:id="rId5"/>
    <p:sldId id="316" r:id="rId6"/>
    <p:sldId id="317" r:id="rId7"/>
    <p:sldId id="318" r:id="rId8"/>
    <p:sldId id="319" r:id="rId9"/>
    <p:sldId id="312" r:id="rId10"/>
    <p:sldId id="313" r:id="rId11"/>
  </p:sldIdLst>
  <p:sldSz cx="2438400" cy="243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gacy" id="{5C18F970-FEA0-4EA6-8AB9-747D91F99C1E}">
          <p14:sldIdLst>
            <p14:sldId id="320"/>
            <p14:sldId id="321"/>
          </p14:sldIdLst>
        </p14:section>
        <p14:section name="UEFI" id="{4A2E7A8C-BE37-4245-B150-7B7BF3419D33}">
          <p14:sldIdLst>
            <p14:sldId id="314"/>
            <p14:sldId id="315"/>
          </p14:sldIdLst>
        </p14:section>
        <p14:section name="Linux" id="{FC424C9D-F84F-4644-B57A-4135E7420957}">
          <p14:sldIdLst>
            <p14:sldId id="316"/>
            <p14:sldId id="317"/>
          </p14:sldIdLst>
        </p14:section>
        <p14:section name="Unknown" id="{C196A412-BD04-4A31-A144-929A914BB0A8}">
          <p14:sldIdLst>
            <p14:sldId id="318"/>
            <p14:sldId id="319"/>
          </p14:sldIdLst>
        </p14:section>
        <p14:section name="Circular" id="{42E06C7A-CAEF-4F2B-95AB-64FF59AB4845}">
          <p14:sldIdLst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8D8D8D"/>
    <a:srgbClr val="DC0000"/>
    <a:srgbClr val="263552"/>
    <a:srgbClr val="4C5263"/>
    <a:srgbClr val="229DAB"/>
    <a:srgbClr val="E6EDDC"/>
    <a:srgbClr val="E6E6E6"/>
    <a:srgbClr val="0D5148"/>
    <a:srgbClr val="0E5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8" autoAdjust="0"/>
    <p:restoredTop sz="94660"/>
  </p:normalViewPr>
  <p:slideViewPr>
    <p:cSldViewPr snapToGrid="0">
      <p:cViewPr>
        <p:scale>
          <a:sx n="280" d="100"/>
          <a:sy n="280" d="100"/>
        </p:scale>
        <p:origin x="1290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033C0-5CE6-43B5-824E-825800F4D89A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4B7-236D-4111-B769-FD4E3E28B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3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79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5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62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1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92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86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8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43A40"/>
                </a:solidFill>
                <a:effectLst/>
                <a:latin typeface="+mn-lt"/>
              </a:rPr>
              <a:t>Editor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1E4B7-236D-4111-B769-FD4E3E28BE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399063"/>
            <a:ext cx="2072640" cy="848924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80725"/>
            <a:ext cx="1828800" cy="588715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3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" y="129822"/>
            <a:ext cx="525780" cy="20664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" y="129822"/>
            <a:ext cx="1546860" cy="20664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2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607908"/>
            <a:ext cx="2103120" cy="101430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" y="1631810"/>
            <a:ext cx="2103120" cy="53340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" y="649111"/>
            <a:ext cx="1036320" cy="15471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0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29823"/>
            <a:ext cx="2103120" cy="4713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8" y="597747"/>
            <a:ext cx="1031557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8" y="890693"/>
            <a:ext cx="1031557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" y="597747"/>
            <a:ext cx="1036638" cy="292946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" y="890693"/>
            <a:ext cx="1036638" cy="13100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6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8" y="351085"/>
            <a:ext cx="1234440" cy="1732844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62560"/>
            <a:ext cx="786447" cy="56896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8" y="351085"/>
            <a:ext cx="1234440" cy="1732844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8" y="731520"/>
            <a:ext cx="786447" cy="1355231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1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D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129823"/>
            <a:ext cx="2103120" cy="471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649111"/>
            <a:ext cx="2103120" cy="1547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6A9BE-9AB0-4816-9C4A-E57E7110ABF7}" type="datetimeFigureOut">
              <a:rPr lang="zh-CN" altLang="en-US" smtClean="0"/>
              <a:t>2023-5-11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" y="2260036"/>
            <a:ext cx="82296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" y="2260036"/>
            <a:ext cx="548640" cy="129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91CA-A86F-42BF-AFF5-B81EDDE1C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3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D833E4-34BC-7501-037C-DB21A423F5AB}"/>
              </a:ext>
            </a:extLst>
          </p:cNvPr>
          <p:cNvSpPr txBox="1"/>
          <p:nvPr/>
        </p:nvSpPr>
        <p:spPr>
          <a:xfrm>
            <a:off x="-3206377" y="404448"/>
            <a:ext cx="28388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zh-CN" altLang="zh-CN" sz="2600" b="1" i="0" dirty="0">
                <a:solidFill>
                  <a:srgbClr val="8D8D8D"/>
                </a:solidFill>
                <a:effectLst/>
                <a:ea typeface="Linux Libertine"/>
              </a:rPr>
              <a:t>Apple</a:t>
            </a:r>
            <a:r>
              <a:rPr lang="zh-CN" altLang="zh-CN" sz="2600" b="1" i="0" dirty="0">
                <a:solidFill>
                  <a:srgbClr val="202122"/>
                </a:solidFill>
                <a:effectLst/>
                <a:ea typeface="Linux Libertine"/>
              </a:rPr>
              <a:t> </a:t>
            </a:r>
            <a:r>
              <a:rPr lang="zh-CN" altLang="zh-CN" sz="2600" b="1" i="0" dirty="0">
                <a:solidFill>
                  <a:srgbClr val="8D8D8D"/>
                </a:solidFill>
                <a:effectLst/>
                <a:ea typeface="Linux Libertine"/>
              </a:rPr>
              <a:t>Boot</a:t>
            </a:r>
            <a:r>
              <a:rPr lang="zh-CN" altLang="zh-CN" sz="2600" b="1" i="0" dirty="0">
                <a:solidFill>
                  <a:srgbClr val="202122"/>
                </a:solidFill>
                <a:effectLst/>
                <a:ea typeface="Linux Libertine"/>
              </a:rPr>
              <a:t> </a:t>
            </a:r>
            <a:r>
              <a:rPr lang="zh-CN" altLang="zh-CN" sz="2600" b="1" i="0" dirty="0">
                <a:solidFill>
                  <a:srgbClr val="414141"/>
                </a:solidFill>
                <a:effectLst/>
                <a:ea typeface="Linux Libertine"/>
              </a:rPr>
              <a:t>Camp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FEB0BA-0C7F-9A81-FD46-0C420BE4F277}"/>
              </a:ext>
            </a:extLst>
          </p:cNvPr>
          <p:cNvGrpSpPr/>
          <p:nvPr/>
        </p:nvGrpSpPr>
        <p:grpSpPr>
          <a:xfrm>
            <a:off x="0" y="0"/>
            <a:ext cx="2438400" cy="2438400"/>
            <a:chOff x="0" y="0"/>
            <a:chExt cx="2438400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DA2CDC3-348C-8509-4564-A56E61ED5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580"/>
            <a:stretch/>
          </p:blipFill>
          <p:spPr>
            <a:xfrm>
              <a:off x="414600" y="0"/>
              <a:ext cx="1609200" cy="16668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7C3BD8E-493D-56B9-EFDD-5BE55086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966" t="16132" r="7204" b="-6001"/>
            <a:stretch/>
          </p:blipFill>
          <p:spPr>
            <a:xfrm>
              <a:off x="0" y="1808328"/>
              <a:ext cx="2438400" cy="63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929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6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AF7B03-BB28-993A-DD70-6FA73B51A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F8EE52-C155-659E-885A-882246CFEDE1}"/>
              </a:ext>
            </a:extLst>
          </p:cNvPr>
          <p:cNvSpPr txBox="1"/>
          <p:nvPr/>
        </p:nvSpPr>
        <p:spPr>
          <a:xfrm>
            <a:off x="-3032353" y="-351884"/>
            <a:ext cx="195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DC000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UEFI</a:t>
            </a:r>
            <a:endParaRPr lang="zh-CN" altLang="en-US" sz="5400" dirty="0">
              <a:solidFill>
                <a:srgbClr val="DC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855FB8A-20C9-7AD9-FA88-E1D528A5DC30}"/>
              </a:ext>
            </a:extLst>
          </p:cNvPr>
          <p:cNvGrpSpPr/>
          <p:nvPr/>
        </p:nvGrpSpPr>
        <p:grpSpPr>
          <a:xfrm>
            <a:off x="0" y="1"/>
            <a:ext cx="2438400" cy="2438398"/>
            <a:chOff x="0" y="1"/>
            <a:chExt cx="2438400" cy="243839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1807F5A-A783-F4D9-1A8B-FD4C2C117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704" b="1"/>
            <a:stretch/>
          </p:blipFill>
          <p:spPr>
            <a:xfrm>
              <a:off x="499200" y="1"/>
              <a:ext cx="1440000" cy="169137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3C9BC1D-D0BD-6A83-8C65-28987DBAE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5064" t="22296" r="-4816" b="26435"/>
            <a:stretch/>
          </p:blipFill>
          <p:spPr>
            <a:xfrm>
              <a:off x="0" y="1691378"/>
              <a:ext cx="2438400" cy="747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91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FD7137-EE79-6125-9860-7A697FB9A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4E547A3-4A12-3FAB-933D-649AB2170A05}"/>
              </a:ext>
            </a:extLst>
          </p:cNvPr>
          <p:cNvGrpSpPr/>
          <p:nvPr/>
        </p:nvGrpSpPr>
        <p:grpSpPr>
          <a:xfrm>
            <a:off x="-1" y="0"/>
            <a:ext cx="2438401" cy="2438400"/>
            <a:chOff x="-1" y="0"/>
            <a:chExt cx="2438401" cy="24384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9957042-9998-4992-54BA-2C8B20DB0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99" t="3454" r="27159"/>
            <a:stretch/>
          </p:blipFill>
          <p:spPr>
            <a:xfrm>
              <a:off x="-1" y="1597726"/>
              <a:ext cx="782401" cy="84067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C6CC738-BDD0-707C-08BD-851F5FFB6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89" r="30827" b="-1789"/>
            <a:stretch/>
          </p:blipFill>
          <p:spPr>
            <a:xfrm>
              <a:off x="802496" y="1597726"/>
              <a:ext cx="1635904" cy="84067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A83B6F7-27CD-960A-7CC7-AC73C3FDC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439" t="1751" r="5439" b="1"/>
            <a:stretch/>
          </p:blipFill>
          <p:spPr>
            <a:xfrm>
              <a:off x="0" y="0"/>
              <a:ext cx="2438400" cy="169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72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0DCBB4-71D5-6951-3CCD-23E37F7D3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1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A8F0C1D-A983-5E97-1C16-0F92C5CE5975}"/>
              </a:ext>
            </a:extLst>
          </p:cNvPr>
          <p:cNvGrpSpPr/>
          <p:nvPr/>
        </p:nvGrpSpPr>
        <p:grpSpPr>
          <a:xfrm>
            <a:off x="0" y="1"/>
            <a:ext cx="2438400" cy="2438400"/>
            <a:chOff x="0" y="1"/>
            <a:chExt cx="2438400" cy="24384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362EA95-07A7-EEFE-A38B-B91AE1A070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41" t="-125950" r="7541" b="19782"/>
            <a:stretch/>
          </p:blipFill>
          <p:spPr>
            <a:xfrm>
              <a:off x="0" y="1"/>
              <a:ext cx="2438400" cy="2438400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CE796D2-C438-8121-94E3-8A1320720CEA}"/>
                </a:ext>
              </a:extLst>
            </p:cNvPr>
            <p:cNvSpPr/>
            <p:nvPr/>
          </p:nvSpPr>
          <p:spPr>
            <a:xfrm>
              <a:off x="414600" y="57600"/>
              <a:ext cx="1609200" cy="1609200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Logo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Not Found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9DC6F1B-250C-BC9D-7C3D-1774CEB94582}"/>
              </a:ext>
            </a:extLst>
          </p:cNvPr>
          <p:cNvSpPr txBox="1"/>
          <p:nvPr/>
        </p:nvSpPr>
        <p:spPr>
          <a:xfrm>
            <a:off x="-3141261" y="880935"/>
            <a:ext cx="2768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Unknown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7487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06B049-C9FF-3CB5-D6A4-EE1E5173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C6938B-9499-8756-F601-B1909313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969</TotalTime>
  <Words>28</Words>
  <Application>Microsoft Office PowerPoint</Application>
  <PresentationFormat>自定义</PresentationFormat>
  <Paragraphs>25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Segoe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IconEditor</dc:title>
  <dc:creator>Chauncy</dc:creator>
  <cp:lastModifiedBy>钱建</cp:lastModifiedBy>
  <cp:revision>39</cp:revision>
  <dcterms:created xsi:type="dcterms:W3CDTF">2023-02-15T03:58:42Z</dcterms:created>
  <dcterms:modified xsi:type="dcterms:W3CDTF">2023-05-11T08:24:27Z</dcterms:modified>
</cp:coreProperties>
</file>