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32"/>
  </p:notesMasterIdLst>
  <p:sldIdLst>
    <p:sldId id="284" r:id="rId3"/>
    <p:sldId id="275" r:id="rId4"/>
    <p:sldId id="278" r:id="rId5"/>
    <p:sldId id="279" r:id="rId6"/>
    <p:sldId id="277" r:id="rId7"/>
    <p:sldId id="280" r:id="rId8"/>
    <p:sldId id="281" r:id="rId9"/>
    <p:sldId id="282" r:id="rId10"/>
    <p:sldId id="276" r:id="rId11"/>
    <p:sldId id="28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4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56" r:id="rId31"/>
  </p:sldIdLst>
  <p:sldSz cx="4448175" cy="5657850"/>
  <p:notesSz cx="6858000" cy="9144000"/>
  <p:defaultTextStyle>
    <a:defPPr>
      <a:defRPr lang="zh-CN"/>
    </a:defPPr>
    <a:lvl1pPr marL="0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1pPr>
    <a:lvl2pPr marL="242545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2pPr>
    <a:lvl3pPr marL="485089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3pPr>
    <a:lvl4pPr marL="727634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4pPr>
    <a:lvl5pPr marL="970178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5pPr>
    <a:lvl6pPr marL="1212723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6pPr>
    <a:lvl7pPr marL="1455268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7pPr>
    <a:lvl8pPr marL="1697812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8pPr>
    <a:lvl9pPr marL="1940357" algn="l" defTabSz="485089" rtl="0" eaLnBrk="1" latinLnBrk="0" hangingPunct="1">
      <a:defRPr sz="9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2" userDrawn="1">
          <p15:clr>
            <a:srgbClr val="A4A3A4"/>
          </p15:clr>
        </p15:guide>
        <p15:guide id="2" pos="1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166" y="78"/>
      </p:cViewPr>
      <p:guideLst>
        <p:guide orient="horz" pos="1782"/>
        <p:guide pos="1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F9C2065-041B-4A4A-9896-262C727A6F42}" type="datetimeFigureOut">
              <a:rPr lang="zh-CN" altLang="en-US" smtClean="0"/>
              <a:pPr/>
              <a:t>2023-7-20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143000"/>
            <a:ext cx="242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A19CE81-AA76-437C-860A-C9AA1259702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5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6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Quiet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9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Graphics Stack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9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HWC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9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Gralloc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23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Gralloc4 Configurations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ANGLE &amp; software rendering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8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ANGLE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1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SwiftShader Vulkan with ANGLE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SwiftShader EGL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Media Stack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w/ FFMPEG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2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CODEC2_LEVEL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6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FFMPEG_OMX_CODEC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42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FFMPEG_CODEC2_PREFER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72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FFMPEG_HWACCEL_DISABLE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1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FFMPEG_CODEC_LOG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29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Deinterlacing Option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1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OMX_NO_YUV420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2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1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User&amp;SU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4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Magisk</a:t>
            </a:r>
            <a:r>
              <a:rPr lang="en-US" altLang="zh-CN" sz="1200" dirty="0">
                <a:solidFill>
                  <a:schemeClr val="bg1"/>
                </a:solidFill>
              </a:rPr>
              <a:t>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6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PC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6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Mount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GPU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5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Vulkan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CE81-AA76-437C-860A-C9AA125970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6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0BEDD-70D5-0D5E-C07E-438F56C1B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22" y="925949"/>
            <a:ext cx="3336131" cy="1969770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0425F-4331-D98F-D97D-57BCA1AF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22" y="2971681"/>
            <a:ext cx="3336131" cy="1366004"/>
          </a:xfrm>
        </p:spPr>
        <p:txBody>
          <a:bodyPr/>
          <a:lstStyle>
            <a:lvl1pPr marL="0" indent="0" algn="ctr">
              <a:buNone/>
              <a:defRPr sz="876"/>
            </a:lvl1pPr>
            <a:lvl2pPr marL="166787" indent="0" algn="ctr">
              <a:buNone/>
              <a:defRPr sz="730"/>
            </a:lvl2pPr>
            <a:lvl3pPr marL="333573" indent="0" algn="ctr">
              <a:buNone/>
              <a:defRPr sz="657"/>
            </a:lvl3pPr>
            <a:lvl4pPr marL="500360" indent="0" algn="ctr">
              <a:buNone/>
              <a:defRPr sz="584"/>
            </a:lvl4pPr>
            <a:lvl5pPr marL="667146" indent="0" algn="ctr">
              <a:buNone/>
              <a:defRPr sz="584"/>
            </a:lvl5pPr>
            <a:lvl6pPr marL="833933" indent="0" algn="ctr">
              <a:buNone/>
              <a:defRPr sz="584"/>
            </a:lvl6pPr>
            <a:lvl7pPr marL="1000719" indent="0" algn="ctr">
              <a:buNone/>
              <a:defRPr sz="584"/>
            </a:lvl7pPr>
            <a:lvl8pPr marL="1167506" indent="0" algn="ctr">
              <a:buNone/>
              <a:defRPr sz="584"/>
            </a:lvl8pPr>
            <a:lvl9pPr marL="1334292" indent="0" algn="ctr">
              <a:buNone/>
              <a:defRPr sz="58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675-382E-226C-4F2B-F3843DC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67BE7-823E-BCBC-90AC-BDC997D3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992C3-6C98-32C3-992A-C74C2E5E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2D97-51CF-2B8A-2219-B6022FF3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9C5F5-69A6-23E0-45FB-8D02DFFE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534A-E5D0-C122-EB5D-B038E68A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B5C7F-A04B-08C8-1011-312F254A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2102D-0894-CFA1-F528-A28BE7DC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89E8E4-146B-8894-CE06-25126814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83225" y="301228"/>
            <a:ext cx="959138" cy="47947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52796-701C-93CF-1989-56ADEC6F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5812" y="301228"/>
            <a:ext cx="2821811" cy="47947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87957-1BD6-EC1F-73E4-E5CF4C98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D60D6-0AC8-D4DA-ECAC-DBE6374F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FDB5F-F775-AF5E-3093-E5EB4D6A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9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4448175" cy="565785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941" y="1494787"/>
            <a:ext cx="2582542" cy="1250315"/>
          </a:xfrm>
        </p:spPr>
        <p:txBody>
          <a:bodyPr anchor="b">
            <a:noAutofit/>
          </a:bodyPr>
          <a:lstStyle>
            <a:lvl1pPr algn="ctr">
              <a:defRPr sz="233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941" y="2968620"/>
            <a:ext cx="2582542" cy="1136562"/>
          </a:xfrm>
        </p:spPr>
        <p:txBody>
          <a:bodyPr anchor="t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7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9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2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34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5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0573" y="4170047"/>
            <a:ext cx="327521" cy="230505"/>
          </a:xfrm>
        </p:spPr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4941" y="4170047"/>
            <a:ext cx="1977385" cy="23050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341" y="4170047"/>
            <a:ext cx="201142" cy="230505"/>
          </a:xfrm>
        </p:spPr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2561" y="2863846"/>
            <a:ext cx="248730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1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20" y="1354166"/>
            <a:ext cx="3208452" cy="1503574"/>
          </a:xfrm>
        </p:spPr>
        <p:txBody>
          <a:bodyPr anchor="b">
            <a:normAutofit/>
          </a:bodyPr>
          <a:lstStyle>
            <a:lvl1pPr algn="ctr">
              <a:defRPr sz="1946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920" y="3081259"/>
            <a:ext cx="3208452" cy="899262"/>
          </a:xfrm>
        </p:spPr>
        <p:txBody>
          <a:bodyPr anchor="t">
            <a:normAutofit/>
          </a:bodyPr>
          <a:lstStyle>
            <a:lvl1pPr marL="0" indent="0" algn="ctr">
              <a:buNone/>
              <a:defRPr sz="1168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21921" y="2969498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1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21920" y="1943915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96" y="2051913"/>
            <a:ext cx="1623584" cy="284401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9673" y="2051913"/>
            <a:ext cx="1623584" cy="284401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1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7" y="2193290"/>
            <a:ext cx="1623584" cy="475416"/>
          </a:xfrm>
        </p:spPr>
        <p:txBody>
          <a:bodyPr anchor="b">
            <a:noAutofit/>
          </a:bodyPr>
          <a:lstStyle>
            <a:lvl1pPr marL="0" indent="0">
              <a:buNone/>
              <a:defRPr sz="1168" b="0">
                <a:solidFill>
                  <a:schemeClr val="accent1"/>
                </a:solidFill>
              </a:defRPr>
            </a:lvl1pPr>
            <a:lvl2pPr marL="222428" indent="0">
              <a:buNone/>
              <a:defRPr sz="973" b="1"/>
            </a:lvl2pPr>
            <a:lvl3pPr marL="444856" indent="0">
              <a:buNone/>
              <a:defRPr sz="876" b="1"/>
            </a:lvl3pPr>
            <a:lvl4pPr marL="667283" indent="0">
              <a:buNone/>
              <a:defRPr sz="778" b="1"/>
            </a:lvl4pPr>
            <a:lvl5pPr marL="889711" indent="0">
              <a:buNone/>
              <a:defRPr sz="778" b="1"/>
            </a:lvl5pPr>
            <a:lvl6pPr marL="1112139" indent="0">
              <a:buNone/>
              <a:defRPr sz="778" b="1"/>
            </a:lvl6pPr>
            <a:lvl7pPr marL="1334567" indent="0">
              <a:buNone/>
              <a:defRPr sz="778" b="1"/>
            </a:lvl7pPr>
            <a:lvl8pPr marL="1556995" indent="0">
              <a:buNone/>
              <a:defRPr sz="778" b="1"/>
            </a:lvl8pPr>
            <a:lvl9pPr marL="1779422" indent="0">
              <a:buNone/>
              <a:defRPr sz="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97" y="2675691"/>
            <a:ext cx="1623584" cy="223296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8058" y="2193290"/>
            <a:ext cx="1623584" cy="475416"/>
          </a:xfrm>
        </p:spPr>
        <p:txBody>
          <a:bodyPr anchor="b">
            <a:noAutofit/>
          </a:bodyPr>
          <a:lstStyle>
            <a:lvl1pPr marL="0" indent="0">
              <a:buNone/>
              <a:defRPr sz="1168" b="0">
                <a:solidFill>
                  <a:schemeClr val="accent1"/>
                </a:solidFill>
              </a:defRPr>
            </a:lvl1pPr>
            <a:lvl2pPr marL="222428" indent="0">
              <a:buNone/>
              <a:defRPr sz="973" b="1"/>
            </a:lvl2pPr>
            <a:lvl3pPr marL="444856" indent="0">
              <a:buNone/>
              <a:defRPr sz="876" b="1"/>
            </a:lvl3pPr>
            <a:lvl4pPr marL="667283" indent="0">
              <a:buNone/>
              <a:defRPr sz="778" b="1"/>
            </a:lvl4pPr>
            <a:lvl5pPr marL="889711" indent="0">
              <a:buNone/>
              <a:defRPr sz="778" b="1"/>
            </a:lvl5pPr>
            <a:lvl6pPr marL="1112139" indent="0">
              <a:buNone/>
              <a:defRPr sz="778" b="1"/>
            </a:lvl6pPr>
            <a:lvl7pPr marL="1334567" indent="0">
              <a:buNone/>
              <a:defRPr sz="778" b="1"/>
            </a:lvl7pPr>
            <a:lvl8pPr marL="1556995" indent="0">
              <a:buNone/>
              <a:defRPr sz="778" b="1"/>
            </a:lvl8pPr>
            <a:lvl9pPr marL="1779422" indent="0">
              <a:buNone/>
              <a:defRPr sz="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8058" y="2675691"/>
            <a:ext cx="1623584" cy="223296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9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921" y="1942603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3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40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1145541"/>
            <a:ext cx="1234047" cy="1131570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239" y="810260"/>
            <a:ext cx="1875559" cy="4037331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2500629"/>
            <a:ext cx="1234047" cy="2011683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921" y="2402840"/>
            <a:ext cx="1135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BB90-298F-9FB7-5E40-D1272736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61F3F-0E46-B80B-C628-79FD4770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C445B-8568-0A95-2D6A-97070B92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72650-DA4E-A895-CBF4-3B75355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69AF9-C458-ADD6-E4C6-8CD2B2A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48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1554161"/>
            <a:ext cx="1766915" cy="1131570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1348" y="852170"/>
            <a:ext cx="1425062" cy="395351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778"/>
            </a:lvl2pPr>
            <a:lvl3pPr marL="444856" indent="0">
              <a:buNone/>
              <a:defRPr sz="778"/>
            </a:lvl3pPr>
            <a:lvl4pPr marL="667283" indent="0">
              <a:buNone/>
              <a:defRPr sz="778"/>
            </a:lvl4pPr>
            <a:lvl5pPr marL="889711" indent="0">
              <a:buNone/>
              <a:defRPr sz="778"/>
            </a:lvl5pPr>
            <a:lvl6pPr marL="1112139" indent="0">
              <a:buNone/>
              <a:defRPr sz="778"/>
            </a:lvl6pPr>
            <a:lvl7pPr marL="1334567" indent="0">
              <a:buNone/>
              <a:defRPr sz="778"/>
            </a:lvl7pPr>
            <a:lvl8pPr marL="1556995" indent="0">
              <a:buNone/>
              <a:defRPr sz="778"/>
            </a:lvl8pPr>
            <a:lvl9pPr marL="1779422" indent="0">
              <a:buNone/>
              <a:defRPr sz="77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2685731"/>
            <a:ext cx="1766914" cy="1508760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81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3972717"/>
            <a:ext cx="3307301" cy="467559"/>
          </a:xfrm>
        </p:spPr>
        <p:txBody>
          <a:bodyPr anchor="b">
            <a:normAutofit/>
          </a:bodyPr>
          <a:lstStyle>
            <a:lvl1pPr algn="ctr">
              <a:defRPr sz="116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232" y="852170"/>
            <a:ext cx="3449711" cy="277304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778"/>
            </a:lvl2pPr>
            <a:lvl3pPr marL="444856" indent="0">
              <a:buNone/>
              <a:defRPr sz="778"/>
            </a:lvl3pPr>
            <a:lvl4pPr marL="667283" indent="0">
              <a:buNone/>
              <a:defRPr sz="778"/>
            </a:lvl4pPr>
            <a:lvl5pPr marL="889711" indent="0">
              <a:buNone/>
              <a:defRPr sz="778"/>
            </a:lvl5pPr>
            <a:lvl6pPr marL="1112139" indent="0">
              <a:buNone/>
              <a:defRPr sz="778"/>
            </a:lvl6pPr>
            <a:lvl7pPr marL="1334567" indent="0">
              <a:buNone/>
              <a:defRPr sz="778"/>
            </a:lvl7pPr>
            <a:lvl8pPr marL="1556995" indent="0">
              <a:buNone/>
              <a:defRPr sz="778"/>
            </a:lvl8pPr>
            <a:lvl9pPr marL="1779422" indent="0">
              <a:buNone/>
              <a:defRPr sz="77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96" y="4440276"/>
            <a:ext cx="3307301" cy="407312"/>
          </a:xfrm>
        </p:spPr>
        <p:txBody>
          <a:bodyPr anchor="t">
            <a:normAutofit/>
          </a:bodyPr>
          <a:lstStyle>
            <a:lvl1pPr marL="0" indent="0" algn="ctr">
              <a:buNone/>
              <a:defRPr sz="778"/>
            </a:lvl1pPr>
            <a:lvl2pPr marL="222428" indent="0">
              <a:buNone/>
              <a:defRPr sz="584"/>
            </a:lvl2pPr>
            <a:lvl3pPr marL="444856" indent="0">
              <a:buNone/>
              <a:defRPr sz="487"/>
            </a:lvl3pPr>
            <a:lvl4pPr marL="667283" indent="0">
              <a:buNone/>
              <a:defRPr sz="438"/>
            </a:lvl4pPr>
            <a:lvl5pPr marL="889711" indent="0">
              <a:buNone/>
              <a:defRPr sz="438"/>
            </a:lvl5pPr>
            <a:lvl6pPr marL="1112139" indent="0">
              <a:buNone/>
              <a:defRPr sz="438"/>
            </a:lvl6pPr>
            <a:lvl7pPr marL="1334567" indent="0">
              <a:buNone/>
              <a:defRPr sz="438"/>
            </a:lvl7pPr>
            <a:lvl8pPr marL="1556995" indent="0">
              <a:buNone/>
              <a:defRPr sz="438"/>
            </a:lvl8pPr>
            <a:lvl9pPr marL="1779422" indent="0">
              <a:buNone/>
              <a:defRPr sz="4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59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748170"/>
            <a:ext cx="3307301" cy="2555735"/>
          </a:xfrm>
        </p:spPr>
        <p:txBody>
          <a:bodyPr anchor="ctr">
            <a:normAutofit/>
          </a:bodyPr>
          <a:lstStyle>
            <a:lvl1pPr algn="ctr">
              <a:defRPr sz="155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527424"/>
            <a:ext cx="3307302" cy="13201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920" y="3415664"/>
            <a:ext cx="32137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3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97" y="810259"/>
            <a:ext cx="3113455" cy="1955801"/>
          </a:xfrm>
        </p:spPr>
        <p:txBody>
          <a:bodyPr anchor="ctr">
            <a:normAutofit/>
          </a:bodyPr>
          <a:lstStyle>
            <a:lvl1pPr algn="ctr">
              <a:defRPr sz="155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78430" y="2766059"/>
            <a:ext cx="2866601" cy="537845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876"/>
            </a:lvl1pPr>
            <a:lvl2pPr marL="222428" indent="0">
              <a:buFontTx/>
              <a:buNone/>
              <a:defRPr/>
            </a:lvl2pPr>
            <a:lvl3pPr marL="444856" indent="0">
              <a:buFontTx/>
              <a:buNone/>
              <a:defRPr/>
            </a:lvl3pPr>
            <a:lvl4pPr marL="667283" indent="0">
              <a:buFontTx/>
              <a:buNone/>
              <a:defRPr/>
            </a:lvl4pPr>
            <a:lvl5pPr marL="889711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5" y="3583306"/>
            <a:ext cx="3307303" cy="12642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3475" y="746924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/>
            <a:r>
              <a:rPr lang="en-US" sz="350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3381" y="2332993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 algn="r"/>
            <a:r>
              <a:rPr lang="en-US" sz="3503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21921" y="3415664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45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8" y="2729579"/>
            <a:ext cx="3307298" cy="1211760"/>
          </a:xfrm>
        </p:spPr>
        <p:txBody>
          <a:bodyPr anchor="b">
            <a:normAutofit/>
          </a:bodyPr>
          <a:lstStyle>
            <a:lvl1pPr algn="l">
              <a:defRPr sz="155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7" y="3941339"/>
            <a:ext cx="3307299" cy="709830"/>
          </a:xfrm>
        </p:spPr>
        <p:txBody>
          <a:bodyPr anchor="t">
            <a:normAutofit/>
          </a:bodyPr>
          <a:lstStyle>
            <a:lvl1pPr marL="0" indent="0" algn="l">
              <a:buNone/>
              <a:defRPr sz="876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810259"/>
            <a:ext cx="3076931" cy="1851026"/>
          </a:xfrm>
        </p:spPr>
        <p:txBody>
          <a:bodyPr anchor="ctr">
            <a:normAutofit/>
          </a:bodyPr>
          <a:lstStyle>
            <a:lvl1pPr algn="ctr">
              <a:defRPr sz="155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72497" y="3002432"/>
            <a:ext cx="3307299" cy="73174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736975"/>
            <a:ext cx="3307302" cy="1110615"/>
          </a:xfrm>
        </p:spPr>
        <p:txBody>
          <a:bodyPr anchor="t">
            <a:normAutofit/>
          </a:bodyPr>
          <a:lstStyle>
            <a:lvl1pPr marL="0" indent="0" algn="l">
              <a:buNone/>
              <a:defRPr sz="778">
                <a:solidFill>
                  <a:schemeClr val="tx1"/>
                </a:solidFill>
              </a:defRPr>
            </a:lvl1pPr>
            <a:lvl2pPr marL="222428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7140" y="739938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/>
            <a:r>
              <a:rPr lang="en-US" sz="38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21307" y="2151376"/>
            <a:ext cx="222467" cy="482440"/>
          </a:xfrm>
          <a:prstGeom prst="rect">
            <a:avLst/>
          </a:prstGeom>
        </p:spPr>
        <p:txBody>
          <a:bodyPr vert="horz" lIns="44482" tIns="22241" rIns="44482" bIns="22241" rtlCol="0" anchor="ctr">
            <a:noAutofit/>
          </a:bodyPr>
          <a:lstStyle/>
          <a:p>
            <a:pPr lvl="0" algn="r"/>
            <a:r>
              <a:rPr lang="en-US" sz="389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21921" y="2828925"/>
            <a:ext cx="32084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52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6" y="810259"/>
            <a:ext cx="3307301" cy="189293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557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572497" y="2942082"/>
            <a:ext cx="3307299" cy="7468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973">
                <a:solidFill>
                  <a:schemeClr val="tx1"/>
                </a:solidFill>
              </a:defRPr>
            </a:lvl1pPr>
            <a:lvl2pPr marL="22242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3688081"/>
            <a:ext cx="3307301" cy="1159510"/>
          </a:xfrm>
        </p:spPr>
        <p:txBody>
          <a:bodyPr anchor="t">
            <a:normAutofit/>
          </a:bodyPr>
          <a:lstStyle>
            <a:lvl1pPr marL="0" indent="0" algn="l">
              <a:buNone/>
              <a:defRPr sz="778">
                <a:solidFill>
                  <a:schemeClr val="tx1"/>
                </a:solidFill>
              </a:defRPr>
            </a:lvl1pPr>
            <a:lvl2pPr marL="222428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444856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3pPr>
            <a:lvl4pPr marL="667283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889711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1112139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3345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55699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779422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922" y="2828925"/>
            <a:ext cx="3213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85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96" y="2054362"/>
            <a:ext cx="3307302" cy="279323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920" y="1942603"/>
            <a:ext cx="32137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99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2254" y="748171"/>
            <a:ext cx="787542" cy="4099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97" y="748171"/>
            <a:ext cx="2391190" cy="409941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38181" y="748171"/>
            <a:ext cx="0" cy="4099419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568B-CDC0-4C5C-BDB0-EAE7A6A4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95" y="1410534"/>
            <a:ext cx="3836551" cy="2353508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C0AE0-5466-D983-4233-CFAB5622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95" y="3786308"/>
            <a:ext cx="3836551" cy="1237654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1pPr>
            <a:lvl2pPr marL="166787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573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360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14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3933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71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5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292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99869-C824-06FE-B6B9-2200363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340E9-F42F-8BA8-4398-0A4300A4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76726-8475-2195-1998-916DB33E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7E08-006A-EC33-FEE1-B6C609F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321D-7357-13EA-F975-85D7D5D5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812" y="1506141"/>
            <a:ext cx="1890474" cy="3589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2DF15-7103-3EB9-0114-45A0C9A6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1889" y="1506141"/>
            <a:ext cx="1890474" cy="3589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A598A-4FC8-AB9C-7178-C1449C14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656B2-40A6-66C9-0166-7CEAC03B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B69E-4E4C-B09D-5C3C-389DAD0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7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18F9A-F774-8E3B-3FB5-EBEC4E2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1" y="301229"/>
            <a:ext cx="3836551" cy="10935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C3C14-A446-1ADF-F1A6-44154BA9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392" y="1386960"/>
            <a:ext cx="1881786" cy="679727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787" indent="0">
              <a:buNone/>
              <a:defRPr sz="730" b="1"/>
            </a:lvl2pPr>
            <a:lvl3pPr marL="333573" indent="0">
              <a:buNone/>
              <a:defRPr sz="657" b="1"/>
            </a:lvl3pPr>
            <a:lvl4pPr marL="500360" indent="0">
              <a:buNone/>
              <a:defRPr sz="584" b="1"/>
            </a:lvl4pPr>
            <a:lvl5pPr marL="667146" indent="0">
              <a:buNone/>
              <a:defRPr sz="584" b="1"/>
            </a:lvl5pPr>
            <a:lvl6pPr marL="833933" indent="0">
              <a:buNone/>
              <a:defRPr sz="584" b="1"/>
            </a:lvl6pPr>
            <a:lvl7pPr marL="1000719" indent="0">
              <a:buNone/>
              <a:defRPr sz="584" b="1"/>
            </a:lvl7pPr>
            <a:lvl8pPr marL="1167506" indent="0">
              <a:buNone/>
              <a:defRPr sz="584" b="1"/>
            </a:lvl8pPr>
            <a:lvl9pPr marL="1334292" indent="0">
              <a:buNone/>
              <a:defRPr sz="5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F64F1-3206-57FD-167A-3523A8CA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392" y="2066687"/>
            <a:ext cx="1881786" cy="3039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16429-17CE-6DF1-E1C9-466FAECC7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51888" y="1386960"/>
            <a:ext cx="1891054" cy="679727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787" indent="0">
              <a:buNone/>
              <a:defRPr sz="730" b="1"/>
            </a:lvl2pPr>
            <a:lvl3pPr marL="333573" indent="0">
              <a:buNone/>
              <a:defRPr sz="657" b="1"/>
            </a:lvl3pPr>
            <a:lvl4pPr marL="500360" indent="0">
              <a:buNone/>
              <a:defRPr sz="584" b="1"/>
            </a:lvl4pPr>
            <a:lvl5pPr marL="667146" indent="0">
              <a:buNone/>
              <a:defRPr sz="584" b="1"/>
            </a:lvl5pPr>
            <a:lvl6pPr marL="833933" indent="0">
              <a:buNone/>
              <a:defRPr sz="584" b="1"/>
            </a:lvl6pPr>
            <a:lvl7pPr marL="1000719" indent="0">
              <a:buNone/>
              <a:defRPr sz="584" b="1"/>
            </a:lvl7pPr>
            <a:lvl8pPr marL="1167506" indent="0">
              <a:buNone/>
              <a:defRPr sz="584" b="1"/>
            </a:lvl8pPr>
            <a:lvl9pPr marL="1334292" indent="0">
              <a:buNone/>
              <a:defRPr sz="5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8C033-B2A4-FAB3-A7F6-5B3658D7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51888" y="2066687"/>
            <a:ext cx="1891054" cy="3039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5F1FA-B2EE-1E1C-F1E9-A132F62D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8E995-1BF9-4127-FC89-CEA183CD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866588-D982-D31B-7B2A-758C7876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4A8D0-2311-61EF-271B-9A6B61AC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52EBBA-7904-39AC-384D-3B8CBBE5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71D1F-8141-5F6D-1DEA-D7E765E6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1A57F-9778-FB22-C580-D1B06A4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FF41D-6D5C-1F9E-F09E-5AB72550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630D6-D3B9-7C58-3E4F-362E4D3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79400-3074-4115-CD4E-6E7D7B99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9E60A-12BF-C407-3184-3DB66AD6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2" y="377190"/>
            <a:ext cx="1434652" cy="1320165"/>
          </a:xfrm>
        </p:spPr>
        <p:txBody>
          <a:bodyPr anchor="b"/>
          <a:lstStyle>
            <a:lvl1pPr>
              <a:defRPr sz="11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96C51-7857-7855-840B-E3A511B7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054" y="814626"/>
            <a:ext cx="2251889" cy="4020741"/>
          </a:xfrm>
        </p:spPr>
        <p:txBody>
          <a:bodyPr/>
          <a:lstStyle>
            <a:lvl1pPr>
              <a:defRPr sz="1167"/>
            </a:lvl1pPr>
            <a:lvl2pPr>
              <a:defRPr sz="1021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7475E-8B34-B2E6-DE14-8FC2EE86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392" y="1697355"/>
            <a:ext cx="1434652" cy="3144560"/>
          </a:xfrm>
        </p:spPr>
        <p:txBody>
          <a:bodyPr/>
          <a:lstStyle>
            <a:lvl1pPr marL="0" indent="0">
              <a:buNone/>
              <a:defRPr sz="584"/>
            </a:lvl1pPr>
            <a:lvl2pPr marL="166787" indent="0">
              <a:buNone/>
              <a:defRPr sz="511"/>
            </a:lvl2pPr>
            <a:lvl3pPr marL="333573" indent="0">
              <a:buNone/>
              <a:defRPr sz="438"/>
            </a:lvl3pPr>
            <a:lvl4pPr marL="500360" indent="0">
              <a:buNone/>
              <a:defRPr sz="365"/>
            </a:lvl4pPr>
            <a:lvl5pPr marL="667146" indent="0">
              <a:buNone/>
              <a:defRPr sz="365"/>
            </a:lvl5pPr>
            <a:lvl6pPr marL="833933" indent="0">
              <a:buNone/>
              <a:defRPr sz="365"/>
            </a:lvl6pPr>
            <a:lvl7pPr marL="1000719" indent="0">
              <a:buNone/>
              <a:defRPr sz="365"/>
            </a:lvl7pPr>
            <a:lvl8pPr marL="1167506" indent="0">
              <a:buNone/>
              <a:defRPr sz="365"/>
            </a:lvl8pPr>
            <a:lvl9pPr marL="1334292" indent="0">
              <a:buNone/>
              <a:defRPr sz="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C77FE-D99C-16A2-A356-067AF37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E87AF-E334-921B-2E42-36EE4B5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C360B-CBE8-80FA-6585-C337002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5B82-6435-ADC9-0AF1-45817499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2" y="377190"/>
            <a:ext cx="1434652" cy="1320165"/>
          </a:xfrm>
        </p:spPr>
        <p:txBody>
          <a:bodyPr anchor="b"/>
          <a:lstStyle>
            <a:lvl1pPr>
              <a:defRPr sz="11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4B341-DED8-9BF7-0F2E-A12E2E418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91054" y="814626"/>
            <a:ext cx="2251889" cy="4020741"/>
          </a:xfrm>
        </p:spPr>
        <p:txBody>
          <a:bodyPr/>
          <a:lstStyle>
            <a:lvl1pPr marL="0" indent="0">
              <a:buNone/>
              <a:defRPr sz="1167"/>
            </a:lvl1pPr>
            <a:lvl2pPr marL="166787" indent="0">
              <a:buNone/>
              <a:defRPr sz="1021"/>
            </a:lvl2pPr>
            <a:lvl3pPr marL="333573" indent="0">
              <a:buNone/>
              <a:defRPr sz="876"/>
            </a:lvl3pPr>
            <a:lvl4pPr marL="500360" indent="0">
              <a:buNone/>
              <a:defRPr sz="730"/>
            </a:lvl4pPr>
            <a:lvl5pPr marL="667146" indent="0">
              <a:buNone/>
              <a:defRPr sz="730"/>
            </a:lvl5pPr>
            <a:lvl6pPr marL="833933" indent="0">
              <a:buNone/>
              <a:defRPr sz="730"/>
            </a:lvl6pPr>
            <a:lvl7pPr marL="1000719" indent="0">
              <a:buNone/>
              <a:defRPr sz="730"/>
            </a:lvl7pPr>
            <a:lvl8pPr marL="1167506" indent="0">
              <a:buNone/>
              <a:defRPr sz="730"/>
            </a:lvl8pPr>
            <a:lvl9pPr marL="1334292" indent="0">
              <a:buNone/>
              <a:defRPr sz="73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85E0-6FF1-76A6-F582-1F2E6A7F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392" y="1697355"/>
            <a:ext cx="1434652" cy="3144560"/>
          </a:xfrm>
        </p:spPr>
        <p:txBody>
          <a:bodyPr/>
          <a:lstStyle>
            <a:lvl1pPr marL="0" indent="0">
              <a:buNone/>
              <a:defRPr sz="584"/>
            </a:lvl1pPr>
            <a:lvl2pPr marL="166787" indent="0">
              <a:buNone/>
              <a:defRPr sz="511"/>
            </a:lvl2pPr>
            <a:lvl3pPr marL="333573" indent="0">
              <a:buNone/>
              <a:defRPr sz="438"/>
            </a:lvl3pPr>
            <a:lvl4pPr marL="500360" indent="0">
              <a:buNone/>
              <a:defRPr sz="365"/>
            </a:lvl4pPr>
            <a:lvl5pPr marL="667146" indent="0">
              <a:buNone/>
              <a:defRPr sz="365"/>
            </a:lvl5pPr>
            <a:lvl6pPr marL="833933" indent="0">
              <a:buNone/>
              <a:defRPr sz="365"/>
            </a:lvl6pPr>
            <a:lvl7pPr marL="1000719" indent="0">
              <a:buNone/>
              <a:defRPr sz="365"/>
            </a:lvl7pPr>
            <a:lvl8pPr marL="1167506" indent="0">
              <a:buNone/>
              <a:defRPr sz="365"/>
            </a:lvl8pPr>
            <a:lvl9pPr marL="1334292" indent="0">
              <a:buNone/>
              <a:defRPr sz="3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0F59C-F040-DCA1-80EC-CEEC68E7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EC3AA-1FAB-5271-814D-A09C803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B2542-0B92-FB9A-8A18-EBE1089A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915FDE-696E-0B1E-CD4F-F31EA310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2" y="301229"/>
            <a:ext cx="3836551" cy="109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DF83D-FF2E-9158-27F8-E2AA0E40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12" y="1506141"/>
            <a:ext cx="3836551" cy="358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3C00-9A23-6D59-CC4D-383B2D91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5812" y="5243989"/>
            <a:ext cx="100083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CA4D21CF-FCC8-4BF3-B20B-AE39D3A91B99}" type="datetimeFigureOut">
              <a:rPr lang="zh-CN" altLang="en-US" smtClean="0"/>
              <a:pPr/>
              <a:t>2023-7-20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72EEF-7D93-9826-1BD8-3F0837F5B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3458" y="5243989"/>
            <a:ext cx="150125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11289-353D-E7DC-1B83-4CA89492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1524" y="5243989"/>
            <a:ext cx="1000839" cy="301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74185F6-70DF-4947-8894-D68006569C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33573" rtl="0" eaLnBrk="1" latinLnBrk="0" hangingPunct="1">
        <a:lnSpc>
          <a:spcPct val="90000"/>
        </a:lnSpc>
        <a:spcBef>
          <a:spcPct val="0"/>
        </a:spcBef>
        <a:buNone/>
        <a:defRPr sz="1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393" indent="-83393" algn="l" defTabSz="333573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250180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41696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583753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750540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91732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113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0899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7686" indent="-83393" algn="l" defTabSz="333573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787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573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360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146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3933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719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506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292" algn="l" defTabSz="333573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4448175" cy="565785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96" y="755154"/>
            <a:ext cx="3307301" cy="1075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96" y="2054362"/>
            <a:ext cx="3307302" cy="284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255" y="4917440"/>
            <a:ext cx="558592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D21CF-FCC8-4BF3-B20B-AE39D3A91B99}" type="datetimeFigureOut">
              <a:rPr lang="zh-CN" altLang="en-US" smtClean="0"/>
              <a:t>2023-7-20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496" y="4917440"/>
            <a:ext cx="2483208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7399" y="4917440"/>
            <a:ext cx="192399" cy="230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185F6-70DF-4947-8894-D68006569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222428" rtl="0" eaLnBrk="1" latinLnBrk="0" hangingPunct="1">
        <a:spcBef>
          <a:spcPct val="0"/>
        </a:spcBef>
        <a:buNone/>
        <a:defRPr sz="1946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9017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116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361445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9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583873" indent="-139017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8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750694" indent="-83410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77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973122" indent="-83410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223353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1445781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1668209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1890636" indent="-111214" algn="l" defTabSz="222428" rtl="0" eaLnBrk="1" latinLnBrk="0" hangingPunct="1">
        <a:spcBef>
          <a:spcPct val="20000"/>
        </a:spcBef>
        <a:spcAft>
          <a:spcPts val="292"/>
        </a:spcAft>
        <a:buClr>
          <a:schemeClr val="accent1"/>
        </a:buClr>
        <a:buSzPct val="115000"/>
        <a:buFont typeface="Arial"/>
        <a:buChar char="•"/>
        <a:defRPr sz="68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1pPr>
      <a:lvl2pPr marL="222428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44856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3pPr>
      <a:lvl4pPr marL="667283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4pPr>
      <a:lvl5pPr marL="889711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5pPr>
      <a:lvl6pPr marL="1112139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6pPr>
      <a:lvl7pPr marL="1334567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7pPr>
      <a:lvl8pPr marL="1556995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8pPr>
      <a:lvl9pPr marL="1779422" algn="l" defTabSz="222428" rtl="0" eaLnBrk="1" latinLnBrk="0" hangingPunct="1">
        <a:defRPr sz="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06A9452-4259-4732-4E9F-A5C85F04BD73}"/>
              </a:ext>
            </a:extLst>
          </p:cNvPr>
          <p:cNvGrpSpPr>
            <a:grpSpLocks noChangeAspect="1"/>
          </p:cNvGrpSpPr>
          <p:nvPr/>
        </p:nvGrpSpPr>
        <p:grpSpPr>
          <a:xfrm>
            <a:off x="590173" y="1195011"/>
            <a:ext cx="3267829" cy="3267828"/>
            <a:chOff x="-1" y="0"/>
            <a:chExt cx="2438401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8A98091-F3E7-2921-EB3E-AC454CE8F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99" t="3454" r="27159"/>
            <a:stretch/>
          </p:blipFill>
          <p:spPr>
            <a:xfrm>
              <a:off x="-1" y="1597726"/>
              <a:ext cx="782401" cy="84067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C501BD-47E9-046C-C632-00C2AB5E6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89" r="30827" b="-1789"/>
            <a:stretch/>
          </p:blipFill>
          <p:spPr>
            <a:xfrm>
              <a:off x="802496" y="1597726"/>
              <a:ext cx="1635904" cy="84067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D3F460D-FBC7-08AA-8413-351AB562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39" t="1751" r="5439" b="1"/>
            <a:stretch/>
          </p:blipFill>
          <p:spPr>
            <a:xfrm>
              <a:off x="0" y="0"/>
              <a:ext cx="2438400" cy="169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68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Quiet or Not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013043"/>
            <a:ext cx="4448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quiet - Non Verbose mode, to tell the kernel not to print any info;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Some info from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isn’t managed by “quiet”.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Without “quiet”, the kernel will print much info.</a:t>
            </a:r>
          </a:p>
        </p:txBody>
      </p:sp>
    </p:spTree>
    <p:extLst>
      <p:ext uri="{BB962C8B-B14F-4D97-AF65-F5344CB8AC3E}">
        <p14:creationId xmlns:p14="http://schemas.microsoft.com/office/powerpoint/2010/main" val="26073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887313"/>
            <a:ext cx="444817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will enable logging or low level debugging console before the system starts to boot Android.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root console, and can be used for testing or troubleshooting. Pressing exit, twice will continue with the Android boot process.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Command: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DEBUG=*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Options: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1 - high-level debugging console (logs to 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2 - low-level debugging console (logs to /data/log.txt &amp; 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tmp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/log)</a:t>
            </a:r>
            <a:endParaRPr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24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82CF1-48AC-5F09-1C1D-AD741596DF2E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Stack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8D234-7F75-E933-A31E-9E0F92D4E677}"/>
              </a:ext>
            </a:extLst>
          </p:cNvPr>
          <p:cNvSpPr txBox="1"/>
          <p:nvPr/>
        </p:nvSpPr>
        <p:spPr>
          <a:xfrm>
            <a:off x="0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includes a number pf parameters that we can use to customize the stack to our hardware's capabilities.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6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08B500-E61C-8FA3-1780-63A8CA879B3F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Composer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75EC37-64F7-3205-9AE7-413C5A93A3C0}"/>
              </a:ext>
            </a:extLst>
          </p:cNvPr>
          <p:cNvSpPr txBox="1"/>
          <p:nvPr/>
        </p:nvSpPr>
        <p:spPr>
          <a:xfrm>
            <a:off x="1" y="610314"/>
            <a:ext cx="444817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allows us to include multiple hardware-composer options, and select the ones we want to target per-device.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default, if you set HWC without anything like HWC="", Bliss will use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drmfb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-composer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Command: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HWC=*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Options: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Use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Use Project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Celadon's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fork of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Use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with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Use Project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Celadon's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fork of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drm_hwcomposer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with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support</a:t>
            </a:r>
            <a:endParaRPr lang="zh-CN" altLang="en-US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00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C303BE-9C60-34B8-F586-9E3C15BE06CB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Gralloc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E8E43-D46E-EBBC-9050-DED7CC7835DB}"/>
              </a:ext>
            </a:extLst>
          </p:cNvPr>
          <p:cNvSpPr txBox="1"/>
          <p:nvPr/>
        </p:nvSpPr>
        <p:spPr>
          <a:xfrm>
            <a:off x="-1" y="394871"/>
            <a:ext cx="44481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Command: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GRALLOC=*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Options:</a:t>
            </a:r>
          </a:p>
          <a:p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This is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it's compatible with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gbm_hack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This is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but with a HACK commit to fix some issue with iris or nouveau. It's compatible with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This is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it's compatible with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minigbm_arcvm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This is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but made specifically for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virgl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by Google, compatible with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minigbm_gbm_mesa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This is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made by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rsglobal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which he tried to port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gbm_gralloc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philosophy to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Compatible with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endParaRPr lang="zh-CN" altLang="en-US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57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Gralloc4 Configurations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2791101"/>
            <a:ext cx="4448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some cases, we are working with hardware that requires Gralloc4 specs. We can force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use Gralloc4 by using:</a:t>
            </a: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GRALLOC4_MINIGBM - Force using gralloc4 with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minigbm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(only compatible with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drm_minigbm_celadon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54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ANGLE &amp;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rendering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4088190"/>
            <a:ext cx="4448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NOTE : You may want to turn on Color Inversion when using software rendering because the color might be inverted.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48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ANGLE is available in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14.10 and above, if you have a device that can use Vulkan, you can try ANGLE with Vulkan backend using ANGLE=1.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1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592A6D-539E-DF80-9B7E-FDA7A4655C7D}"/>
              </a:ext>
            </a:extLst>
          </p:cNvPr>
          <p:cNvSpPr txBox="1"/>
          <p:nvPr/>
        </p:nvSpPr>
        <p:spPr>
          <a:xfrm>
            <a:off x="2" y="0"/>
            <a:ext cx="44481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SwiftShader Vulkan with ANGLE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AA162-5ACA-B94E-7676-A7E7AC638364}"/>
              </a:ext>
            </a:extLst>
          </p:cNvPr>
          <p:cNvSpPr txBox="1"/>
          <p:nvPr/>
        </p:nvSpPr>
        <p:spPr>
          <a:xfrm>
            <a:off x="1" y="3411081"/>
            <a:ext cx="44481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Alternatively, you can also use SwiftShader Vulkan with ANGLE as a software rendering solution if you are running it inside something like a virtual machine by setting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nomodeset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ANGLE=1 or HWACCEL=0 ANGLE=1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7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SwiftShader EGL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There's one more option for software rendering, which is the legacy SwiftShader EGL, simply set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nomodeset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or HWACCEL=0 to use it.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06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</a:t>
            </a: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KER.Comd.PRM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610862"/>
            <a:ext cx="44481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KER.Comd.PRM.is the abbreviation of “Kernel Command Line Parameters”.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entry is used to check which parameters you have added.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 Part - the part you have set;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Typed Part – the part you have typed;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 will sleep for 30 seconds once you enter one of them. You can press [ESC] to interrupt sleep.</a:t>
            </a:r>
          </a:p>
        </p:txBody>
      </p:sp>
    </p:spTree>
    <p:extLst>
      <p:ext uri="{BB962C8B-B14F-4D97-AF65-F5344CB8AC3E}">
        <p14:creationId xmlns:p14="http://schemas.microsoft.com/office/powerpoint/2010/main" val="341693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82CF1-48AC-5F09-1C1D-AD741596DF2E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Stack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08D234-7F75-E933-A31E-9E0F92D4E677}"/>
              </a:ext>
            </a:extLst>
          </p:cNvPr>
          <p:cNvSpPr txBox="1"/>
          <p:nvPr/>
        </p:nvSpPr>
        <p:spPr>
          <a:xfrm>
            <a:off x="1" y="1197709"/>
            <a:ext cx="44481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 default,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will use AOSP's codec2 software decoder. They also offer a few various options that allow you to select different video decoders stack options.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08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w/ FFMPEG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889933"/>
            <a:ext cx="44481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FFMPEG_PREFER_C2=1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FFMPEG_CODEC=1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Copied from the Grub2 of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official Bliss OS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83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CODEC2_LEVEL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813262"/>
            <a:ext cx="4448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will set the C2 level (default value is 4, you can disable codec2 completely with '0').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80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FFMPEG_OMX_CODEC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will enable OMX version of FFMPEG codecs (disable codec2 with CODEC2_LEVEL=0 to use this codecs).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6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FFMPEG_CODEC2_PREFER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will force Bliss to use codec2 version of FFMPEG codecs by default.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83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FFMPEG_HWACCEL_DISABLE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2121039"/>
            <a:ext cx="4448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will disable hardware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accelleration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the FFMPEG codecs.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74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FFMPEG_CODEC_LOG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813262"/>
            <a:ext cx="4448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will show more log of FFMPEG codecs, enable if you want to debug it.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60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Deinterlacing Option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0" y="1736318"/>
            <a:ext cx="444817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FFMPEG_CODEC2_DEINTERLACE &amp; FFMPEG_CODEC2_DEINTERLACE_VAAPI</a:t>
            </a: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configuring deinterlacing option for FFMPEG codec2, you can find the options in this commit made by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Micheal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Goffioul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61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8ADB-E06A-2837-973E-FCB33F342EDC}"/>
              </a:ext>
            </a:extLst>
          </p:cNvPr>
          <p:cNvSpPr txBox="1"/>
          <p:nvPr/>
        </p:nvSpPr>
        <p:spPr>
          <a:xfrm>
            <a:off x="2" y="0"/>
            <a:ext cx="444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OMX_NO_YUV420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C3DBE-5B73-4B26-529A-F305CE9FF806}"/>
              </a:ext>
            </a:extLst>
          </p:cNvPr>
          <p:cNvSpPr txBox="1"/>
          <p:nvPr/>
        </p:nvSpPr>
        <p:spPr>
          <a:xfrm>
            <a:off x="1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will force the system to not use YUV420 color format on OMX codec (fixes some black or glitchy screens, use it with CODEC2_LEVEL=0)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98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626484-6615-2161-CFD9-B9D336F6516A}"/>
              </a:ext>
            </a:extLst>
          </p:cNvPr>
          <p:cNvSpPr txBox="1"/>
          <p:nvPr/>
        </p:nvSpPr>
        <p:spPr>
          <a:xfrm>
            <a:off x="0" y="1410533"/>
            <a:ext cx="444817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How to add?</a:t>
            </a: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 can open 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/EFI/androidx86/grub/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boot_bliss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/Other_CLP.txt </a:t>
            </a: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edit.</a:t>
            </a: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Where 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learn?</a:t>
            </a: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 can enter the website to learn more those parameters.</a:t>
            </a:r>
          </a:p>
          <a:p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https://docs.blissos.org/configuration/configuration-through-command-line-parameters/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005C20-94AF-587D-782D-789886C173F0}"/>
              </a:ext>
            </a:extLst>
          </p:cNvPr>
          <p:cNvSpPr txBox="1"/>
          <p:nvPr/>
        </p:nvSpPr>
        <p:spPr>
          <a:xfrm>
            <a:off x="2" y="0"/>
            <a:ext cx="44481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command line Parameters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92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 &amp; MagiskΔ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997928"/>
            <a:ext cx="4448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used to switch your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userdata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before the boot and to set whether to use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 or NOT.</a:t>
            </a:r>
          </a:p>
        </p:txBody>
      </p:sp>
    </p:spTree>
    <p:extLst>
      <p:ext uri="{BB962C8B-B14F-4D97-AF65-F5344CB8AC3E}">
        <p14:creationId xmlns:p14="http://schemas.microsoft.com/office/powerpoint/2010/main" val="14942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857083"/>
            <a:ext cx="44481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Administrator – the default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userdata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Guest – the second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userdata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if you want to test something but don’t want to leave any cache or make any changes;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If you want your friends to use your PC but don’t make he/she leave any cache in your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userdata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or make any changes;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LiveROM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Like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LiveCD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without any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userdata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saved in your disks;</a:t>
            </a:r>
          </a:p>
        </p:txBody>
      </p:sp>
    </p:spTree>
    <p:extLst>
      <p:ext uri="{BB962C8B-B14F-4D97-AF65-F5344CB8AC3E}">
        <p14:creationId xmlns:p14="http://schemas.microsoft.com/office/powerpoint/2010/main" val="10523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Magisk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Delta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2E551E-AA6D-F1FB-EB54-4065AD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1545"/>
            <a:ext cx="4448175" cy="17763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FD62F6-05A0-2DC2-42AC-61084A599770}"/>
              </a:ext>
            </a:extLst>
          </p:cNvPr>
          <p:cNvSpPr txBox="1"/>
          <p:nvPr/>
        </p:nvSpPr>
        <p:spPr>
          <a:xfrm>
            <a:off x="0" y="834557"/>
            <a:ext cx="44481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 is relying on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initrd-magisk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v1.19+ from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shìwēi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Nguyen. And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 is his, too.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 for official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there is something bug after v26.0 and fine if v25.2;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 for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Alpha, there is something bug if the newest version;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 least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Delta can work fine here.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https://github.com/HuskyDG/initrd-magisk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https://github.com/HuskyDG/magisk-files</a:t>
            </a:r>
          </a:p>
        </p:txBody>
      </p:sp>
    </p:spTree>
    <p:extLst>
      <p:ext uri="{BB962C8B-B14F-4D97-AF65-F5344CB8AC3E}">
        <p14:creationId xmlns:p14="http://schemas.microsoft.com/office/powerpoint/2010/main" val="6539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Tablet|PC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1259265"/>
            <a:ext cx="4448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WARNING: PC_MODE will not work once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Magisk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or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KernelSU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modules are installed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Visit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BlissOS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wiki for more info &amp; solutions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Copied from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17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Partitions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2364641"/>
            <a:ext cx="444817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WARNING: INTERNAL_MOUNT option is enabled, all the internal partitions 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will now be recognized as USBs if the supported filesystem is available 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and will create empty directories like Android, DCIM, Documents, etc.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## DO NOT PRESS "TAP TO FIX", IT WILL FORMAT THE DRIVE!</a:t>
            </a:r>
          </a:p>
          <a:p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Copied from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initrd.img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36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iGPU|dGPU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0" y="1505486"/>
            <a:ext cx="4448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GPU_OVERRIDE=card0 – the first GPU, usually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iGPU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GPU_OVERRIDE=card1 – the second GPU usually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dGPU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167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7AA183-A67D-C134-7D4A-08F4D794D12C}"/>
              </a:ext>
            </a:extLst>
          </p:cNvPr>
          <p:cNvSpPr txBox="1"/>
          <p:nvPr/>
        </p:nvSpPr>
        <p:spPr>
          <a:xfrm>
            <a:off x="2" y="0"/>
            <a:ext cx="4448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Vulkan Mode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A318A6-3A0C-D592-F318-3104133E5667}"/>
              </a:ext>
            </a:extLst>
          </p:cNvPr>
          <p:cNvSpPr txBox="1"/>
          <p:nvPr/>
        </p:nvSpPr>
        <p:spPr>
          <a:xfrm>
            <a:off x="1" y="1259265"/>
            <a:ext cx="44481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Android 9+ versions, we include the ability to use a Grub command for enabling Vulkan mode on supported graphics hardware. However, from Bliss OS 14.10, you don't have to 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worry about triggering this value as they removed VULKAN=1 from the OS.</a:t>
            </a:r>
          </a:p>
        </p:txBody>
      </p:sp>
    </p:spTree>
    <p:extLst>
      <p:ext uri="{BB962C8B-B14F-4D97-AF65-F5344CB8AC3E}">
        <p14:creationId xmlns:p14="http://schemas.microsoft.com/office/powerpoint/2010/main" val="17215542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677</TotalTime>
  <Words>1365</Words>
  <Application>Microsoft Office PowerPoint</Application>
  <PresentationFormat>自定义</PresentationFormat>
  <Paragraphs>214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 Light</vt:lpstr>
      <vt:lpstr>微软雅黑</vt:lpstr>
      <vt:lpstr>微软雅黑 Light</vt:lpstr>
      <vt:lpstr>Arial</vt:lpstr>
      <vt:lpstr>Garamond</vt:lpstr>
      <vt:lpstr>Office 主题​​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17</cp:revision>
  <dcterms:created xsi:type="dcterms:W3CDTF">2023-07-14T06:05:22Z</dcterms:created>
  <dcterms:modified xsi:type="dcterms:W3CDTF">2023-07-20T03:17:41Z</dcterms:modified>
</cp:coreProperties>
</file>