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32"/>
  </p:notesMasterIdLst>
  <p:sldIdLst>
    <p:sldId id="284" r:id="rId3"/>
    <p:sldId id="275" r:id="rId4"/>
    <p:sldId id="278" r:id="rId5"/>
    <p:sldId id="279" r:id="rId6"/>
    <p:sldId id="277" r:id="rId7"/>
    <p:sldId id="280" r:id="rId8"/>
    <p:sldId id="281" r:id="rId9"/>
    <p:sldId id="282" r:id="rId10"/>
    <p:sldId id="276" r:id="rId11"/>
    <p:sldId id="283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74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56" r:id="rId31"/>
  </p:sldIdLst>
  <p:sldSz cx="4448175" cy="5657850"/>
  <p:notesSz cx="6858000" cy="9144000"/>
  <p:defaultTextStyle>
    <a:defPPr>
      <a:defRPr lang="zh-CN"/>
    </a:defPPr>
    <a:lvl1pPr marL="0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1pPr>
    <a:lvl2pPr marL="242545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2pPr>
    <a:lvl3pPr marL="485089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3pPr>
    <a:lvl4pPr marL="727634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4pPr>
    <a:lvl5pPr marL="970178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5pPr>
    <a:lvl6pPr marL="1212723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6pPr>
    <a:lvl7pPr marL="1455268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7pPr>
    <a:lvl8pPr marL="1697812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8pPr>
    <a:lvl9pPr marL="1940357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2" userDrawn="1">
          <p15:clr>
            <a:srgbClr val="A4A3A4"/>
          </p15:clr>
        </p15:guide>
        <p15:guide id="2" pos="1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2166" y="84"/>
      </p:cViewPr>
      <p:guideLst>
        <p:guide orient="horz" pos="1782"/>
        <p:guide pos="1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9F9C2065-041B-4A4A-9896-262C727A6F42}" type="datetimeFigureOut">
              <a:rPr lang="zh-CN" altLang="en-US" smtClean="0"/>
              <a:pPr/>
              <a:t>2023-7-20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143000"/>
            <a:ext cx="2425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A19CE81-AA76-437C-860A-C9AA1259702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95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267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Quiet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492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Debugging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915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Graphics Stack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595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HWC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99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Gralloc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423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Gralloc4 Configurations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369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ANGLE &amp; software rendering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584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ANGLE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811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SwiftShader Vulkan with ANGLE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651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SwiftShader EGL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172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Check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107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Media Stack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9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w/ FFMPEG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221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CODEC2_LEVEL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256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FFMPEG_OMX_CODEC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042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FFMPEG_CODEC2_PREFER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572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FFMPEG_HWACCEL_DISABLE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215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FFMPEG_CODEC_LOG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29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Deinterlacing Option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71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OMX_NO_YUV420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929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41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User&amp;SU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0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14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Magisk</a:t>
            </a:r>
            <a:r>
              <a:rPr lang="en-US" altLang="zh-CN" sz="1200" dirty="0">
                <a:solidFill>
                  <a:schemeClr val="bg1"/>
                </a:solidFill>
              </a:rPr>
              <a:t>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46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PC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069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Mount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7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GPU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75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Vulkan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46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0BEDD-70D5-0D5E-C07E-438F56C1B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022" y="925949"/>
            <a:ext cx="3336131" cy="1969770"/>
          </a:xfrm>
        </p:spPr>
        <p:txBody>
          <a:bodyPr anchor="b"/>
          <a:lstStyle>
            <a:lvl1pPr algn="ctr">
              <a:defRPr sz="21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0425F-4331-D98F-D97D-57BCA1AF4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022" y="2971681"/>
            <a:ext cx="3336131" cy="1366004"/>
          </a:xfrm>
        </p:spPr>
        <p:txBody>
          <a:bodyPr/>
          <a:lstStyle>
            <a:lvl1pPr marL="0" indent="0" algn="ctr">
              <a:buNone/>
              <a:defRPr sz="876"/>
            </a:lvl1pPr>
            <a:lvl2pPr marL="166787" indent="0" algn="ctr">
              <a:buNone/>
              <a:defRPr sz="730"/>
            </a:lvl2pPr>
            <a:lvl3pPr marL="333573" indent="0" algn="ctr">
              <a:buNone/>
              <a:defRPr sz="657"/>
            </a:lvl3pPr>
            <a:lvl4pPr marL="500360" indent="0" algn="ctr">
              <a:buNone/>
              <a:defRPr sz="584"/>
            </a:lvl4pPr>
            <a:lvl5pPr marL="667146" indent="0" algn="ctr">
              <a:buNone/>
              <a:defRPr sz="584"/>
            </a:lvl5pPr>
            <a:lvl6pPr marL="833933" indent="0" algn="ctr">
              <a:buNone/>
              <a:defRPr sz="584"/>
            </a:lvl6pPr>
            <a:lvl7pPr marL="1000719" indent="0" algn="ctr">
              <a:buNone/>
              <a:defRPr sz="584"/>
            </a:lvl7pPr>
            <a:lvl8pPr marL="1167506" indent="0" algn="ctr">
              <a:buNone/>
              <a:defRPr sz="584"/>
            </a:lvl8pPr>
            <a:lvl9pPr marL="1334292" indent="0" algn="ctr">
              <a:buNone/>
              <a:defRPr sz="58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87675-382E-226C-4F2B-F3843DC4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67BE7-823E-BCBC-90AC-BDC997D3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992C3-6C98-32C3-992A-C74C2E5E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45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A2D97-51CF-2B8A-2219-B6022FF3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79C5F5-69A6-23E0-45FB-8D02DFFED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4534A-E5D0-C122-EB5D-B038E68A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B5C7F-A04B-08C8-1011-312F254A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2102D-0894-CFA1-F528-A28BE7DC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34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89E8E4-146B-8894-CE06-251268148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83225" y="301228"/>
            <a:ext cx="959138" cy="47947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152796-701C-93CF-1989-56ADEC6FD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5812" y="301228"/>
            <a:ext cx="2821811" cy="479476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87957-1BD6-EC1F-73E4-E5CF4C98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D60D6-0AC8-D4DA-ECAC-DBE6374F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FDB5F-F775-AF5E-3093-E5EB4D6A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298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4448175" cy="565785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941" y="1494787"/>
            <a:ext cx="2582542" cy="1250315"/>
          </a:xfrm>
        </p:spPr>
        <p:txBody>
          <a:bodyPr anchor="b">
            <a:noAutofit/>
          </a:bodyPr>
          <a:lstStyle>
            <a:lvl1pPr algn="ctr">
              <a:defRPr sz="2335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941" y="2968620"/>
            <a:ext cx="2582542" cy="1136562"/>
          </a:xfrm>
        </p:spPr>
        <p:txBody>
          <a:bodyPr anchor="t">
            <a:normAutofit/>
          </a:bodyPr>
          <a:lstStyle>
            <a:lvl1pPr marL="0" indent="0" algn="ctr">
              <a:buNone/>
              <a:defRPr sz="973">
                <a:solidFill>
                  <a:schemeClr val="tx1"/>
                </a:solidFill>
              </a:defRPr>
            </a:lvl1pPr>
            <a:lvl2pPr marL="222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4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7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9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12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34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56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7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50573" y="4170047"/>
            <a:ext cx="327521" cy="230505"/>
          </a:xfrm>
        </p:spPr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4941" y="4170047"/>
            <a:ext cx="1977385" cy="23050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341" y="4170047"/>
            <a:ext cx="201142" cy="230505"/>
          </a:xfrm>
        </p:spPr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2561" y="2863846"/>
            <a:ext cx="248730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71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21921" y="1942603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2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920" y="1354166"/>
            <a:ext cx="3208452" cy="1503574"/>
          </a:xfrm>
        </p:spPr>
        <p:txBody>
          <a:bodyPr anchor="b">
            <a:normAutofit/>
          </a:bodyPr>
          <a:lstStyle>
            <a:lvl1pPr algn="ctr">
              <a:defRPr sz="1946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920" y="3081259"/>
            <a:ext cx="3208452" cy="899262"/>
          </a:xfrm>
        </p:spPr>
        <p:txBody>
          <a:bodyPr anchor="t">
            <a:normAutofit/>
          </a:bodyPr>
          <a:lstStyle>
            <a:lvl1pPr marL="0" indent="0" algn="ctr">
              <a:buNone/>
              <a:defRPr sz="1168">
                <a:solidFill>
                  <a:schemeClr val="tx1"/>
                </a:solidFill>
              </a:defRPr>
            </a:lvl1pPr>
            <a:lvl2pPr marL="222428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21921" y="2969498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15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21920" y="1943915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755154"/>
            <a:ext cx="3307301" cy="10756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96" y="2051913"/>
            <a:ext cx="1623584" cy="284401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9673" y="2051913"/>
            <a:ext cx="1623584" cy="284401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013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7" y="2193290"/>
            <a:ext cx="1623584" cy="475416"/>
          </a:xfrm>
        </p:spPr>
        <p:txBody>
          <a:bodyPr anchor="b">
            <a:noAutofit/>
          </a:bodyPr>
          <a:lstStyle>
            <a:lvl1pPr marL="0" indent="0">
              <a:buNone/>
              <a:defRPr sz="1168" b="0">
                <a:solidFill>
                  <a:schemeClr val="accent1"/>
                </a:solidFill>
              </a:defRPr>
            </a:lvl1pPr>
            <a:lvl2pPr marL="222428" indent="0">
              <a:buNone/>
              <a:defRPr sz="973" b="1"/>
            </a:lvl2pPr>
            <a:lvl3pPr marL="444856" indent="0">
              <a:buNone/>
              <a:defRPr sz="876" b="1"/>
            </a:lvl3pPr>
            <a:lvl4pPr marL="667283" indent="0">
              <a:buNone/>
              <a:defRPr sz="778" b="1"/>
            </a:lvl4pPr>
            <a:lvl5pPr marL="889711" indent="0">
              <a:buNone/>
              <a:defRPr sz="778" b="1"/>
            </a:lvl5pPr>
            <a:lvl6pPr marL="1112139" indent="0">
              <a:buNone/>
              <a:defRPr sz="778" b="1"/>
            </a:lvl6pPr>
            <a:lvl7pPr marL="1334567" indent="0">
              <a:buNone/>
              <a:defRPr sz="778" b="1"/>
            </a:lvl7pPr>
            <a:lvl8pPr marL="1556995" indent="0">
              <a:buNone/>
              <a:defRPr sz="778" b="1"/>
            </a:lvl8pPr>
            <a:lvl9pPr marL="1779422" indent="0">
              <a:buNone/>
              <a:defRPr sz="77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497" y="2675691"/>
            <a:ext cx="1623584" cy="223296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8058" y="2193290"/>
            <a:ext cx="1623584" cy="475416"/>
          </a:xfrm>
        </p:spPr>
        <p:txBody>
          <a:bodyPr anchor="b">
            <a:noAutofit/>
          </a:bodyPr>
          <a:lstStyle>
            <a:lvl1pPr marL="0" indent="0">
              <a:buNone/>
              <a:defRPr sz="1168" b="0">
                <a:solidFill>
                  <a:schemeClr val="accent1"/>
                </a:solidFill>
              </a:defRPr>
            </a:lvl1pPr>
            <a:lvl2pPr marL="222428" indent="0">
              <a:buNone/>
              <a:defRPr sz="973" b="1"/>
            </a:lvl2pPr>
            <a:lvl3pPr marL="444856" indent="0">
              <a:buNone/>
              <a:defRPr sz="876" b="1"/>
            </a:lvl3pPr>
            <a:lvl4pPr marL="667283" indent="0">
              <a:buNone/>
              <a:defRPr sz="778" b="1"/>
            </a:lvl4pPr>
            <a:lvl5pPr marL="889711" indent="0">
              <a:buNone/>
              <a:defRPr sz="778" b="1"/>
            </a:lvl5pPr>
            <a:lvl6pPr marL="1112139" indent="0">
              <a:buNone/>
              <a:defRPr sz="778" b="1"/>
            </a:lvl6pPr>
            <a:lvl7pPr marL="1334567" indent="0">
              <a:buNone/>
              <a:defRPr sz="778" b="1"/>
            </a:lvl7pPr>
            <a:lvl8pPr marL="1556995" indent="0">
              <a:buNone/>
              <a:defRPr sz="778" b="1"/>
            </a:lvl8pPr>
            <a:lvl9pPr marL="1779422" indent="0">
              <a:buNone/>
              <a:defRPr sz="77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8058" y="2675691"/>
            <a:ext cx="1623584" cy="223296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21921" y="1942603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798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755154"/>
            <a:ext cx="3307301" cy="10756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1921" y="1942603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33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940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1145541"/>
            <a:ext cx="1234047" cy="1131570"/>
          </a:xfrm>
        </p:spPr>
        <p:txBody>
          <a:bodyPr anchor="b">
            <a:normAutofit/>
          </a:bodyPr>
          <a:lstStyle>
            <a:lvl1pPr algn="ctr">
              <a:defRPr sz="1168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239" y="810260"/>
            <a:ext cx="1875559" cy="4037331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496" y="2500629"/>
            <a:ext cx="1234047" cy="2011683"/>
          </a:xfrm>
        </p:spPr>
        <p:txBody>
          <a:bodyPr anchor="t">
            <a:normAutofit/>
          </a:bodyPr>
          <a:lstStyle>
            <a:lvl1pPr marL="0" indent="0" algn="ctr">
              <a:buNone/>
              <a:defRPr sz="778"/>
            </a:lvl1pPr>
            <a:lvl2pPr marL="222428" indent="0">
              <a:buNone/>
              <a:defRPr sz="584"/>
            </a:lvl2pPr>
            <a:lvl3pPr marL="444856" indent="0">
              <a:buNone/>
              <a:defRPr sz="487"/>
            </a:lvl3pPr>
            <a:lvl4pPr marL="667283" indent="0">
              <a:buNone/>
              <a:defRPr sz="438"/>
            </a:lvl4pPr>
            <a:lvl5pPr marL="889711" indent="0">
              <a:buNone/>
              <a:defRPr sz="438"/>
            </a:lvl5pPr>
            <a:lvl6pPr marL="1112139" indent="0">
              <a:buNone/>
              <a:defRPr sz="438"/>
            </a:lvl6pPr>
            <a:lvl7pPr marL="1334567" indent="0">
              <a:buNone/>
              <a:defRPr sz="438"/>
            </a:lvl7pPr>
            <a:lvl8pPr marL="1556995" indent="0">
              <a:buNone/>
              <a:defRPr sz="438"/>
            </a:lvl8pPr>
            <a:lvl9pPr marL="1779422" indent="0">
              <a:buNone/>
              <a:defRPr sz="4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21921" y="2402840"/>
            <a:ext cx="113519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3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1BB90-298F-9FB7-5E40-D1272736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61F3F-0E46-B80B-C628-79FD4770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C445B-8568-0A95-2D6A-97070B92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72650-DA4E-A895-CBF4-3B753550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69AF9-C458-ADD6-E4C6-8CD2B2A1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348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1554161"/>
            <a:ext cx="1766915" cy="1131570"/>
          </a:xfrm>
        </p:spPr>
        <p:txBody>
          <a:bodyPr anchor="b">
            <a:normAutofit/>
          </a:bodyPr>
          <a:lstStyle>
            <a:lvl1pPr algn="ctr">
              <a:defRPr sz="1168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1348" y="852170"/>
            <a:ext cx="1425062" cy="395351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78"/>
            </a:lvl1pPr>
            <a:lvl2pPr marL="222428" indent="0">
              <a:buNone/>
              <a:defRPr sz="778"/>
            </a:lvl2pPr>
            <a:lvl3pPr marL="444856" indent="0">
              <a:buNone/>
              <a:defRPr sz="778"/>
            </a:lvl3pPr>
            <a:lvl4pPr marL="667283" indent="0">
              <a:buNone/>
              <a:defRPr sz="778"/>
            </a:lvl4pPr>
            <a:lvl5pPr marL="889711" indent="0">
              <a:buNone/>
              <a:defRPr sz="778"/>
            </a:lvl5pPr>
            <a:lvl6pPr marL="1112139" indent="0">
              <a:buNone/>
              <a:defRPr sz="778"/>
            </a:lvl6pPr>
            <a:lvl7pPr marL="1334567" indent="0">
              <a:buNone/>
              <a:defRPr sz="778"/>
            </a:lvl7pPr>
            <a:lvl8pPr marL="1556995" indent="0">
              <a:buNone/>
              <a:defRPr sz="778"/>
            </a:lvl8pPr>
            <a:lvl9pPr marL="1779422" indent="0">
              <a:buNone/>
              <a:defRPr sz="778"/>
            </a:lvl9pPr>
          </a:lstStyle>
          <a:p>
            <a:r>
              <a:rPr lang="zh-CN" altLang="en-US" dirty="0"/>
              <a:t>按一下圖示添加圖片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496" y="2685731"/>
            <a:ext cx="1766914" cy="1508760"/>
          </a:xfrm>
        </p:spPr>
        <p:txBody>
          <a:bodyPr anchor="t">
            <a:normAutofit/>
          </a:bodyPr>
          <a:lstStyle>
            <a:lvl1pPr marL="0" indent="0" algn="ctr">
              <a:buNone/>
              <a:defRPr sz="778"/>
            </a:lvl1pPr>
            <a:lvl2pPr marL="222428" indent="0">
              <a:buNone/>
              <a:defRPr sz="584"/>
            </a:lvl2pPr>
            <a:lvl3pPr marL="444856" indent="0">
              <a:buNone/>
              <a:defRPr sz="487"/>
            </a:lvl3pPr>
            <a:lvl4pPr marL="667283" indent="0">
              <a:buNone/>
              <a:defRPr sz="438"/>
            </a:lvl4pPr>
            <a:lvl5pPr marL="889711" indent="0">
              <a:buNone/>
              <a:defRPr sz="438"/>
            </a:lvl5pPr>
            <a:lvl6pPr marL="1112139" indent="0">
              <a:buNone/>
              <a:defRPr sz="438"/>
            </a:lvl6pPr>
            <a:lvl7pPr marL="1334567" indent="0">
              <a:buNone/>
              <a:defRPr sz="438"/>
            </a:lvl7pPr>
            <a:lvl8pPr marL="1556995" indent="0">
              <a:buNone/>
              <a:defRPr sz="438"/>
            </a:lvl8pPr>
            <a:lvl9pPr marL="1779422" indent="0">
              <a:buNone/>
              <a:defRPr sz="4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881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3972717"/>
            <a:ext cx="3307301" cy="467559"/>
          </a:xfrm>
        </p:spPr>
        <p:txBody>
          <a:bodyPr anchor="b">
            <a:normAutofit/>
          </a:bodyPr>
          <a:lstStyle>
            <a:lvl1pPr algn="ctr">
              <a:defRPr sz="1168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9232" y="852170"/>
            <a:ext cx="3449711" cy="2773047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78"/>
            </a:lvl1pPr>
            <a:lvl2pPr marL="222428" indent="0">
              <a:buNone/>
              <a:defRPr sz="778"/>
            </a:lvl2pPr>
            <a:lvl3pPr marL="444856" indent="0">
              <a:buNone/>
              <a:defRPr sz="778"/>
            </a:lvl3pPr>
            <a:lvl4pPr marL="667283" indent="0">
              <a:buNone/>
              <a:defRPr sz="778"/>
            </a:lvl4pPr>
            <a:lvl5pPr marL="889711" indent="0">
              <a:buNone/>
              <a:defRPr sz="778"/>
            </a:lvl5pPr>
            <a:lvl6pPr marL="1112139" indent="0">
              <a:buNone/>
              <a:defRPr sz="778"/>
            </a:lvl6pPr>
            <a:lvl7pPr marL="1334567" indent="0">
              <a:buNone/>
              <a:defRPr sz="778"/>
            </a:lvl7pPr>
            <a:lvl8pPr marL="1556995" indent="0">
              <a:buNone/>
              <a:defRPr sz="778"/>
            </a:lvl8pPr>
            <a:lvl9pPr marL="1779422" indent="0">
              <a:buNone/>
              <a:defRPr sz="778"/>
            </a:lvl9pPr>
          </a:lstStyle>
          <a:p>
            <a:r>
              <a:rPr lang="zh-CN" altLang="en-US" dirty="0"/>
              <a:t>按一下圖示添加圖片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496" y="4440276"/>
            <a:ext cx="3307301" cy="407312"/>
          </a:xfrm>
        </p:spPr>
        <p:txBody>
          <a:bodyPr anchor="t">
            <a:normAutofit/>
          </a:bodyPr>
          <a:lstStyle>
            <a:lvl1pPr marL="0" indent="0" algn="ctr">
              <a:buNone/>
              <a:defRPr sz="778"/>
            </a:lvl1pPr>
            <a:lvl2pPr marL="222428" indent="0">
              <a:buNone/>
              <a:defRPr sz="584"/>
            </a:lvl2pPr>
            <a:lvl3pPr marL="444856" indent="0">
              <a:buNone/>
              <a:defRPr sz="487"/>
            </a:lvl3pPr>
            <a:lvl4pPr marL="667283" indent="0">
              <a:buNone/>
              <a:defRPr sz="438"/>
            </a:lvl4pPr>
            <a:lvl5pPr marL="889711" indent="0">
              <a:buNone/>
              <a:defRPr sz="438"/>
            </a:lvl5pPr>
            <a:lvl6pPr marL="1112139" indent="0">
              <a:buNone/>
              <a:defRPr sz="438"/>
            </a:lvl6pPr>
            <a:lvl7pPr marL="1334567" indent="0">
              <a:buNone/>
              <a:defRPr sz="438"/>
            </a:lvl7pPr>
            <a:lvl8pPr marL="1556995" indent="0">
              <a:buNone/>
              <a:defRPr sz="438"/>
            </a:lvl8pPr>
            <a:lvl9pPr marL="1779422" indent="0">
              <a:buNone/>
              <a:defRPr sz="4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459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748170"/>
            <a:ext cx="3307301" cy="2555735"/>
          </a:xfrm>
        </p:spPr>
        <p:txBody>
          <a:bodyPr anchor="ctr">
            <a:normAutofit/>
          </a:bodyPr>
          <a:lstStyle>
            <a:lvl1pPr algn="ctr">
              <a:defRPr sz="1557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6" y="3527424"/>
            <a:ext cx="3307302" cy="13201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973">
                <a:solidFill>
                  <a:schemeClr val="tx1"/>
                </a:solidFill>
              </a:defRPr>
            </a:lvl1pPr>
            <a:lvl2pPr marL="222428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21920" y="3415664"/>
            <a:ext cx="32137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39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97" y="810259"/>
            <a:ext cx="3113455" cy="1955801"/>
          </a:xfrm>
        </p:spPr>
        <p:txBody>
          <a:bodyPr anchor="ctr">
            <a:normAutofit/>
          </a:bodyPr>
          <a:lstStyle>
            <a:lvl1pPr algn="ctr">
              <a:defRPr sz="1557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78430" y="2766059"/>
            <a:ext cx="2866601" cy="537845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876"/>
            </a:lvl1pPr>
            <a:lvl2pPr marL="222428" indent="0">
              <a:buFontTx/>
              <a:buNone/>
              <a:defRPr/>
            </a:lvl2pPr>
            <a:lvl3pPr marL="444856" indent="0">
              <a:buFontTx/>
              <a:buNone/>
              <a:defRPr/>
            </a:lvl3pPr>
            <a:lvl4pPr marL="667283" indent="0">
              <a:buFontTx/>
              <a:buNone/>
              <a:defRPr/>
            </a:lvl4pPr>
            <a:lvl5pPr marL="889711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5" y="3583306"/>
            <a:ext cx="3307303" cy="12642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973">
                <a:solidFill>
                  <a:schemeClr val="tx1"/>
                </a:solidFill>
              </a:defRPr>
            </a:lvl1pPr>
            <a:lvl2pPr marL="222428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3475" y="746924"/>
            <a:ext cx="222467" cy="482440"/>
          </a:xfrm>
          <a:prstGeom prst="rect">
            <a:avLst/>
          </a:prstGeom>
        </p:spPr>
        <p:txBody>
          <a:bodyPr vert="horz" lIns="44482" tIns="22241" rIns="44482" bIns="22241" rtlCol="0" anchor="ctr">
            <a:noAutofit/>
          </a:bodyPr>
          <a:lstStyle/>
          <a:p>
            <a:pPr lvl="0"/>
            <a:r>
              <a:rPr lang="en-US" sz="3503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13381" y="2332993"/>
            <a:ext cx="222467" cy="482440"/>
          </a:xfrm>
          <a:prstGeom prst="rect">
            <a:avLst/>
          </a:prstGeom>
        </p:spPr>
        <p:txBody>
          <a:bodyPr vert="horz" lIns="44482" tIns="22241" rIns="44482" bIns="22241" rtlCol="0" anchor="ctr">
            <a:noAutofit/>
          </a:bodyPr>
          <a:lstStyle/>
          <a:p>
            <a:pPr lvl="0" algn="r"/>
            <a:r>
              <a:rPr lang="en-US" sz="3503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21921" y="3415664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45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8" y="2729579"/>
            <a:ext cx="3307298" cy="1211760"/>
          </a:xfrm>
        </p:spPr>
        <p:txBody>
          <a:bodyPr anchor="b">
            <a:normAutofit/>
          </a:bodyPr>
          <a:lstStyle>
            <a:lvl1pPr algn="l">
              <a:defRPr sz="1557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7" y="3941339"/>
            <a:ext cx="3307299" cy="709830"/>
          </a:xfrm>
        </p:spPr>
        <p:txBody>
          <a:bodyPr anchor="t">
            <a:normAutofit/>
          </a:bodyPr>
          <a:lstStyle>
            <a:lvl1pPr marL="0" indent="0" algn="l">
              <a:buNone/>
              <a:defRPr sz="876">
                <a:solidFill>
                  <a:schemeClr val="tx1"/>
                </a:solidFill>
              </a:defRPr>
            </a:lvl1pPr>
            <a:lvl2pPr marL="222428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126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810259"/>
            <a:ext cx="3076931" cy="1851026"/>
          </a:xfrm>
        </p:spPr>
        <p:txBody>
          <a:bodyPr anchor="ctr">
            <a:normAutofit/>
          </a:bodyPr>
          <a:lstStyle>
            <a:lvl1pPr algn="ctr">
              <a:defRPr sz="1557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572497" y="3002432"/>
            <a:ext cx="3307299" cy="731749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973">
                <a:solidFill>
                  <a:schemeClr val="tx1"/>
                </a:solidFill>
              </a:defRPr>
            </a:lvl1pPr>
            <a:lvl2pPr marL="222428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6" y="3736975"/>
            <a:ext cx="3307302" cy="1110615"/>
          </a:xfrm>
        </p:spPr>
        <p:txBody>
          <a:bodyPr anchor="t">
            <a:normAutofit/>
          </a:bodyPr>
          <a:lstStyle>
            <a:lvl1pPr marL="0" indent="0" algn="l">
              <a:buNone/>
              <a:defRPr sz="778">
                <a:solidFill>
                  <a:schemeClr val="tx1"/>
                </a:solidFill>
              </a:defRPr>
            </a:lvl1pPr>
            <a:lvl2pPr marL="222428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140" y="739938"/>
            <a:ext cx="222467" cy="482440"/>
          </a:xfrm>
          <a:prstGeom prst="rect">
            <a:avLst/>
          </a:prstGeom>
        </p:spPr>
        <p:txBody>
          <a:bodyPr vert="horz" lIns="44482" tIns="22241" rIns="44482" bIns="22241" rtlCol="0" anchor="ctr">
            <a:noAutofit/>
          </a:bodyPr>
          <a:lstStyle/>
          <a:p>
            <a:pPr lvl="0"/>
            <a:r>
              <a:rPr lang="en-US" sz="389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21307" y="2151376"/>
            <a:ext cx="222467" cy="482440"/>
          </a:xfrm>
          <a:prstGeom prst="rect">
            <a:avLst/>
          </a:prstGeom>
        </p:spPr>
        <p:txBody>
          <a:bodyPr vert="horz" lIns="44482" tIns="22241" rIns="44482" bIns="22241" rtlCol="0" anchor="ctr">
            <a:noAutofit/>
          </a:bodyPr>
          <a:lstStyle/>
          <a:p>
            <a:pPr lvl="0" algn="r"/>
            <a:r>
              <a:rPr lang="en-US" sz="3892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21921" y="2828925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52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810259"/>
            <a:ext cx="3307301" cy="189293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557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572497" y="2942082"/>
            <a:ext cx="3307299" cy="7468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973">
                <a:solidFill>
                  <a:schemeClr val="tx1"/>
                </a:solidFill>
              </a:defRPr>
            </a:lvl1pPr>
            <a:lvl2pPr marL="222428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6" y="3688081"/>
            <a:ext cx="3307301" cy="1159510"/>
          </a:xfrm>
        </p:spPr>
        <p:txBody>
          <a:bodyPr anchor="t">
            <a:normAutofit/>
          </a:bodyPr>
          <a:lstStyle>
            <a:lvl1pPr marL="0" indent="0" algn="l">
              <a:buNone/>
              <a:defRPr sz="778">
                <a:solidFill>
                  <a:schemeClr val="tx1"/>
                </a:solidFill>
              </a:defRPr>
            </a:lvl1pPr>
            <a:lvl2pPr marL="222428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21922" y="2828925"/>
            <a:ext cx="321374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385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496" y="2054362"/>
            <a:ext cx="3307302" cy="279323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1920" y="1942603"/>
            <a:ext cx="32137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99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2254" y="748171"/>
            <a:ext cx="787542" cy="4099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497" y="748171"/>
            <a:ext cx="2391190" cy="4099419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038181" y="748171"/>
            <a:ext cx="0" cy="4099419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4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4568B-CDC0-4C5C-BDB0-EAE7A6A4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95" y="1410534"/>
            <a:ext cx="3836551" cy="2353508"/>
          </a:xfrm>
        </p:spPr>
        <p:txBody>
          <a:bodyPr anchor="b"/>
          <a:lstStyle>
            <a:lvl1pPr>
              <a:defRPr sz="21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C0AE0-5466-D983-4233-CFAB5622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95" y="3786308"/>
            <a:ext cx="3836551" cy="1237654"/>
          </a:xfrm>
        </p:spPr>
        <p:txBody>
          <a:bodyPr/>
          <a:lstStyle>
            <a:lvl1pPr marL="0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1pPr>
            <a:lvl2pPr marL="166787" indent="0">
              <a:buNone/>
              <a:defRPr sz="730">
                <a:solidFill>
                  <a:schemeClr val="tx1">
                    <a:tint val="75000"/>
                  </a:schemeClr>
                </a:solidFill>
              </a:defRPr>
            </a:lvl2pPr>
            <a:lvl3pPr marL="333573" indent="0">
              <a:buNone/>
              <a:defRPr sz="657">
                <a:solidFill>
                  <a:schemeClr val="tx1">
                    <a:tint val="75000"/>
                  </a:schemeClr>
                </a:solidFill>
              </a:defRPr>
            </a:lvl3pPr>
            <a:lvl4pPr marL="500360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4pPr>
            <a:lvl5pPr marL="66714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5pPr>
            <a:lvl6pPr marL="833933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6pPr>
            <a:lvl7pPr marL="1000719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7pPr>
            <a:lvl8pPr marL="116750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8pPr>
            <a:lvl9pPr marL="1334292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99869-C824-06FE-B6B9-22003630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340E9-F42F-8BA8-4398-0A4300A4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76726-8475-2195-1998-916DB33E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7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57E08-006A-EC33-FEE1-B6C609FD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B321D-7357-13EA-F975-85D7D5D5B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5812" y="1506141"/>
            <a:ext cx="1890474" cy="35898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E2DF15-7103-3EB9-0114-45A0C9A6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1889" y="1506141"/>
            <a:ext cx="1890474" cy="35898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8A598A-4FC8-AB9C-7178-C1449C14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656B2-40A6-66C9-0166-7CEAC03B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B69E-4E4C-B09D-5C3C-389DAD0D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37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18F9A-F774-8E3B-3FB5-EBEC4E2B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91" y="301229"/>
            <a:ext cx="3836551" cy="109358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C3C14-A446-1ADF-F1A6-44154BA9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392" y="1386960"/>
            <a:ext cx="1881786" cy="679727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787" indent="0">
              <a:buNone/>
              <a:defRPr sz="730" b="1"/>
            </a:lvl2pPr>
            <a:lvl3pPr marL="333573" indent="0">
              <a:buNone/>
              <a:defRPr sz="657" b="1"/>
            </a:lvl3pPr>
            <a:lvl4pPr marL="500360" indent="0">
              <a:buNone/>
              <a:defRPr sz="584" b="1"/>
            </a:lvl4pPr>
            <a:lvl5pPr marL="667146" indent="0">
              <a:buNone/>
              <a:defRPr sz="584" b="1"/>
            </a:lvl5pPr>
            <a:lvl6pPr marL="833933" indent="0">
              <a:buNone/>
              <a:defRPr sz="584" b="1"/>
            </a:lvl6pPr>
            <a:lvl7pPr marL="1000719" indent="0">
              <a:buNone/>
              <a:defRPr sz="584" b="1"/>
            </a:lvl7pPr>
            <a:lvl8pPr marL="1167506" indent="0">
              <a:buNone/>
              <a:defRPr sz="584" b="1"/>
            </a:lvl8pPr>
            <a:lvl9pPr marL="1334292" indent="0">
              <a:buNone/>
              <a:defRPr sz="58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9F64F1-3206-57FD-167A-3523A8CAF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6392" y="2066687"/>
            <a:ext cx="1881786" cy="3039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B16429-17CE-6DF1-E1C9-466FAECC7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51888" y="1386960"/>
            <a:ext cx="1891054" cy="679727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787" indent="0">
              <a:buNone/>
              <a:defRPr sz="730" b="1"/>
            </a:lvl2pPr>
            <a:lvl3pPr marL="333573" indent="0">
              <a:buNone/>
              <a:defRPr sz="657" b="1"/>
            </a:lvl3pPr>
            <a:lvl4pPr marL="500360" indent="0">
              <a:buNone/>
              <a:defRPr sz="584" b="1"/>
            </a:lvl4pPr>
            <a:lvl5pPr marL="667146" indent="0">
              <a:buNone/>
              <a:defRPr sz="584" b="1"/>
            </a:lvl5pPr>
            <a:lvl6pPr marL="833933" indent="0">
              <a:buNone/>
              <a:defRPr sz="584" b="1"/>
            </a:lvl6pPr>
            <a:lvl7pPr marL="1000719" indent="0">
              <a:buNone/>
              <a:defRPr sz="584" b="1"/>
            </a:lvl7pPr>
            <a:lvl8pPr marL="1167506" indent="0">
              <a:buNone/>
              <a:defRPr sz="584" b="1"/>
            </a:lvl8pPr>
            <a:lvl9pPr marL="1334292" indent="0">
              <a:buNone/>
              <a:defRPr sz="58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58C033-B2A4-FAB3-A7F6-5B3658D72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51888" y="2066687"/>
            <a:ext cx="1891054" cy="3039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05F1FA-B2EE-1E1C-F1E9-A132F62D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A8E995-1BF9-4127-FC89-CEA183CD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866588-D982-D31B-7B2A-758C7876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95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4A8D0-2311-61EF-271B-9A6B61AC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52EBBA-7904-39AC-384D-3B8CBBE5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71D1F-8141-5F6D-1DEA-D7E765E6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21A57F-9778-FB22-C580-D1B06A4D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23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4FF41D-6D5C-1F9E-F09E-5AB72550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D630D6-D3B9-7C58-3E4F-362E4D3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279400-3074-4115-CD4E-6E7D7B99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85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9E60A-12BF-C407-3184-3DB66AD6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92" y="377190"/>
            <a:ext cx="1434652" cy="1320165"/>
          </a:xfrm>
        </p:spPr>
        <p:txBody>
          <a:bodyPr anchor="b"/>
          <a:lstStyle>
            <a:lvl1pPr>
              <a:defRPr sz="11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96C51-7857-7855-840B-E3A511B7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054" y="814626"/>
            <a:ext cx="2251889" cy="4020741"/>
          </a:xfrm>
        </p:spPr>
        <p:txBody>
          <a:bodyPr/>
          <a:lstStyle>
            <a:lvl1pPr>
              <a:defRPr sz="1167"/>
            </a:lvl1pPr>
            <a:lvl2pPr>
              <a:defRPr sz="1021"/>
            </a:lvl2pPr>
            <a:lvl3pPr>
              <a:defRPr sz="876"/>
            </a:lvl3pPr>
            <a:lvl4pPr>
              <a:defRPr sz="730"/>
            </a:lvl4pPr>
            <a:lvl5pPr>
              <a:defRPr sz="730"/>
            </a:lvl5pPr>
            <a:lvl6pPr>
              <a:defRPr sz="730"/>
            </a:lvl6pPr>
            <a:lvl7pPr>
              <a:defRPr sz="730"/>
            </a:lvl7pPr>
            <a:lvl8pPr>
              <a:defRPr sz="730"/>
            </a:lvl8pPr>
            <a:lvl9pPr>
              <a:defRPr sz="7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27475E-8B34-B2E6-DE14-8FC2EE862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6392" y="1697355"/>
            <a:ext cx="1434652" cy="3144560"/>
          </a:xfrm>
        </p:spPr>
        <p:txBody>
          <a:bodyPr/>
          <a:lstStyle>
            <a:lvl1pPr marL="0" indent="0">
              <a:buNone/>
              <a:defRPr sz="584"/>
            </a:lvl1pPr>
            <a:lvl2pPr marL="166787" indent="0">
              <a:buNone/>
              <a:defRPr sz="511"/>
            </a:lvl2pPr>
            <a:lvl3pPr marL="333573" indent="0">
              <a:buNone/>
              <a:defRPr sz="438"/>
            </a:lvl3pPr>
            <a:lvl4pPr marL="500360" indent="0">
              <a:buNone/>
              <a:defRPr sz="365"/>
            </a:lvl4pPr>
            <a:lvl5pPr marL="667146" indent="0">
              <a:buNone/>
              <a:defRPr sz="365"/>
            </a:lvl5pPr>
            <a:lvl6pPr marL="833933" indent="0">
              <a:buNone/>
              <a:defRPr sz="365"/>
            </a:lvl6pPr>
            <a:lvl7pPr marL="1000719" indent="0">
              <a:buNone/>
              <a:defRPr sz="365"/>
            </a:lvl7pPr>
            <a:lvl8pPr marL="1167506" indent="0">
              <a:buNone/>
              <a:defRPr sz="365"/>
            </a:lvl8pPr>
            <a:lvl9pPr marL="1334292" indent="0">
              <a:buNone/>
              <a:defRPr sz="3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C77FE-D99C-16A2-A356-067AF379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DE87AF-E334-921B-2E42-36EE4B54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C360B-CBE8-80FA-6585-C3370024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2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55B82-6435-ADC9-0AF1-45817499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92" y="377190"/>
            <a:ext cx="1434652" cy="1320165"/>
          </a:xfrm>
        </p:spPr>
        <p:txBody>
          <a:bodyPr anchor="b"/>
          <a:lstStyle>
            <a:lvl1pPr>
              <a:defRPr sz="11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F4B341-DED8-9BF7-0F2E-A12E2E418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91054" y="814626"/>
            <a:ext cx="2251889" cy="4020741"/>
          </a:xfrm>
        </p:spPr>
        <p:txBody>
          <a:bodyPr/>
          <a:lstStyle>
            <a:lvl1pPr marL="0" indent="0">
              <a:buNone/>
              <a:defRPr sz="1167"/>
            </a:lvl1pPr>
            <a:lvl2pPr marL="166787" indent="0">
              <a:buNone/>
              <a:defRPr sz="1021"/>
            </a:lvl2pPr>
            <a:lvl3pPr marL="333573" indent="0">
              <a:buNone/>
              <a:defRPr sz="876"/>
            </a:lvl3pPr>
            <a:lvl4pPr marL="500360" indent="0">
              <a:buNone/>
              <a:defRPr sz="730"/>
            </a:lvl4pPr>
            <a:lvl5pPr marL="667146" indent="0">
              <a:buNone/>
              <a:defRPr sz="730"/>
            </a:lvl5pPr>
            <a:lvl6pPr marL="833933" indent="0">
              <a:buNone/>
              <a:defRPr sz="730"/>
            </a:lvl6pPr>
            <a:lvl7pPr marL="1000719" indent="0">
              <a:buNone/>
              <a:defRPr sz="730"/>
            </a:lvl7pPr>
            <a:lvl8pPr marL="1167506" indent="0">
              <a:buNone/>
              <a:defRPr sz="730"/>
            </a:lvl8pPr>
            <a:lvl9pPr marL="1334292" indent="0">
              <a:buNone/>
              <a:defRPr sz="73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9985E0-6FF1-76A6-F582-1F2E6A7F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6392" y="1697355"/>
            <a:ext cx="1434652" cy="3144560"/>
          </a:xfrm>
        </p:spPr>
        <p:txBody>
          <a:bodyPr/>
          <a:lstStyle>
            <a:lvl1pPr marL="0" indent="0">
              <a:buNone/>
              <a:defRPr sz="584"/>
            </a:lvl1pPr>
            <a:lvl2pPr marL="166787" indent="0">
              <a:buNone/>
              <a:defRPr sz="511"/>
            </a:lvl2pPr>
            <a:lvl3pPr marL="333573" indent="0">
              <a:buNone/>
              <a:defRPr sz="438"/>
            </a:lvl3pPr>
            <a:lvl4pPr marL="500360" indent="0">
              <a:buNone/>
              <a:defRPr sz="365"/>
            </a:lvl4pPr>
            <a:lvl5pPr marL="667146" indent="0">
              <a:buNone/>
              <a:defRPr sz="365"/>
            </a:lvl5pPr>
            <a:lvl6pPr marL="833933" indent="0">
              <a:buNone/>
              <a:defRPr sz="365"/>
            </a:lvl6pPr>
            <a:lvl7pPr marL="1000719" indent="0">
              <a:buNone/>
              <a:defRPr sz="365"/>
            </a:lvl7pPr>
            <a:lvl8pPr marL="1167506" indent="0">
              <a:buNone/>
              <a:defRPr sz="365"/>
            </a:lvl8pPr>
            <a:lvl9pPr marL="1334292" indent="0">
              <a:buNone/>
              <a:defRPr sz="3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A0F59C-F040-DCA1-80EC-CEEC68E7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EC3AA-1FAB-5271-814D-A09C8031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B2542-0B92-FB9A-8A18-EBE1089A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15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915FDE-696E-0B1E-CD4F-F31EA310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12" y="301229"/>
            <a:ext cx="3836551" cy="1093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8DF83D-FF2E-9158-27F8-E2AA0E40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812" y="1506141"/>
            <a:ext cx="3836551" cy="3589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B3C00-9A23-6D59-CC4D-383B2D91F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5812" y="5243989"/>
            <a:ext cx="1000839" cy="301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8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CA4D21CF-FCC8-4BF3-B20B-AE39D3A91B99}" type="datetimeFigureOut">
              <a:rPr lang="zh-CN" altLang="en-US" smtClean="0"/>
              <a:pPr/>
              <a:t>2023-7-20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72EEF-7D93-9826-1BD8-3F0837F5B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73458" y="5243989"/>
            <a:ext cx="1501259" cy="301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8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11289-353D-E7DC-1B83-4CA89492E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41524" y="5243989"/>
            <a:ext cx="1000839" cy="301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8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74185F6-70DF-4947-8894-D68006569CC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85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33573" rtl="0" eaLnBrk="1" latinLnBrk="0" hangingPunct="1">
        <a:lnSpc>
          <a:spcPct val="90000"/>
        </a:lnSpc>
        <a:spcBef>
          <a:spcPct val="0"/>
        </a:spcBef>
        <a:buNone/>
        <a:defRPr sz="16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393" indent="-83393" algn="l" defTabSz="333573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250180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876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416966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583753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750540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917326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84113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250899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417686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1pPr>
      <a:lvl2pPr marL="166787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33573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3pPr>
      <a:lvl4pPr marL="500360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4pPr>
      <a:lvl5pPr marL="667146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5pPr>
      <a:lvl6pPr marL="833933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00719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167506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334292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4448175" cy="565785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96" y="755154"/>
            <a:ext cx="3307301" cy="1075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6" y="2054362"/>
            <a:ext cx="3307302" cy="2842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255" y="4917440"/>
            <a:ext cx="558592" cy="230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496" y="4917440"/>
            <a:ext cx="2483208" cy="230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7399" y="4917440"/>
            <a:ext cx="192399" cy="230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4185F6-70DF-4947-8894-D68006569CC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26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222428" rtl="0" eaLnBrk="1" latinLnBrk="0" hangingPunct="1">
        <a:spcBef>
          <a:spcPct val="0"/>
        </a:spcBef>
        <a:buNone/>
        <a:defRPr sz="1946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39017" indent="-139017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116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361445" indent="-139017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97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583873" indent="-139017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87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750694" indent="-83410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77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973122" indent="-83410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68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223353" indent="-111214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68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1445781" indent="-111214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68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1668209" indent="-111214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68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1890636" indent="-111214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68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1pPr>
      <a:lvl2pPr marL="222428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2pPr>
      <a:lvl3pPr marL="444856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3pPr>
      <a:lvl4pPr marL="667283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4pPr>
      <a:lvl5pPr marL="889711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5pPr>
      <a:lvl6pPr marL="1112139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6pPr>
      <a:lvl7pPr marL="1334567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7pPr>
      <a:lvl8pPr marL="1556995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8pPr>
      <a:lvl9pPr marL="1779422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06A9452-4259-4732-4E9F-A5C85F04BD73}"/>
              </a:ext>
            </a:extLst>
          </p:cNvPr>
          <p:cNvGrpSpPr>
            <a:grpSpLocks noChangeAspect="1"/>
          </p:cNvGrpSpPr>
          <p:nvPr/>
        </p:nvGrpSpPr>
        <p:grpSpPr>
          <a:xfrm>
            <a:off x="590173" y="1195011"/>
            <a:ext cx="3267829" cy="3267828"/>
            <a:chOff x="-1" y="0"/>
            <a:chExt cx="2438401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8A98091-F3E7-2921-EB3E-AC454CE8F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99" t="3454" r="27159"/>
            <a:stretch/>
          </p:blipFill>
          <p:spPr>
            <a:xfrm>
              <a:off x="-1" y="1597726"/>
              <a:ext cx="782401" cy="84067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C501BD-47E9-046C-C632-00C2AB5E6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89" r="30827" b="-1789"/>
            <a:stretch/>
          </p:blipFill>
          <p:spPr>
            <a:xfrm>
              <a:off x="802496" y="1597726"/>
              <a:ext cx="1635904" cy="84067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D3F460D-FBC7-08AA-8413-351AB56249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439" t="1751" r="5439" b="1"/>
            <a:stretch/>
          </p:blipFill>
          <p:spPr>
            <a:xfrm>
              <a:off x="0" y="0"/>
              <a:ext cx="2438400" cy="1691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068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內核消息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0" y="1259265"/>
            <a:ext cx="44481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quiet ——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非詳細模式，告訴內核不輸出任何資訊；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一些來自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initrd.img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的信息不受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quiet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 管控，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沒了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quiet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，內核將列印大量的資訊。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39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排錯模式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0" y="1872198"/>
            <a:ext cx="44481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這將在系統啟動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Android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之前啟用日誌記錄或低級別調試控制台。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這是一個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Root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控制台，可用於測試或故障排除。按下兩次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exit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，將繼續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Android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引導過程。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命令：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DEBUG=*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選項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——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高級調試控制台（日誌在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tmp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/log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——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低級調試控制台（日誌在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/data/log.txt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tmp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/log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1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24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F82CF1-48AC-5F09-1C1D-AD741596DF2E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圖形堆疊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08D234-7F75-E933-A31E-9E0F92D4E677}"/>
              </a:ext>
            </a:extLst>
          </p:cNvPr>
          <p:cNvSpPr txBox="1"/>
          <p:nvPr/>
        </p:nvSpPr>
        <p:spPr>
          <a:xfrm>
            <a:off x="0" y="2121039"/>
            <a:ext cx="4448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這包括許多參數，我們可以使用這些參數根據硬體的功能自訂堆疊。</a:t>
            </a:r>
          </a:p>
        </p:txBody>
      </p:sp>
    </p:spTree>
    <p:extLst>
      <p:ext uri="{BB962C8B-B14F-4D97-AF65-F5344CB8AC3E}">
        <p14:creationId xmlns:p14="http://schemas.microsoft.com/office/powerpoint/2010/main" val="253460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08B500-E61C-8FA3-1780-63A8CA879B3F}"/>
              </a:ext>
            </a:extLst>
          </p:cNvPr>
          <p:cNvSpPr txBox="1"/>
          <p:nvPr/>
        </p:nvSpPr>
        <p:spPr>
          <a:xfrm>
            <a:off x="2" y="0"/>
            <a:ext cx="44481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 Composer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75EC37-64F7-3205-9AE7-413C5A93A3C0}"/>
              </a:ext>
            </a:extLst>
          </p:cNvPr>
          <p:cNvSpPr txBox="1"/>
          <p:nvPr/>
        </p:nvSpPr>
        <p:spPr>
          <a:xfrm>
            <a:off x="0" y="664175"/>
            <a:ext cx="4448174" cy="499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這使我們能夠包括多個硬體組合器選項，並為每個設備選擇我們想要的目標。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預設情況下，如果您在沒有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HWC=“”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之類內容的情況下設置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HWC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Bliss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將使用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drmfb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-composer</a:t>
            </a: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命令：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HWC=*</a:t>
            </a: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選項：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drm_hwcomposer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drm_celadon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Celadon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工程 分支的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drm_hwcomposer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使用帶有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支持的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drm_hwcomposer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drm_minigbm_celadon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使用帶有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支持的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Celadon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工程 分支的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drm_hwcomposer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0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00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C303BE-9C60-34B8-F586-9E3C15BE06CB}"/>
              </a:ext>
            </a:extLst>
          </p:cNvPr>
          <p:cNvSpPr txBox="1"/>
          <p:nvPr/>
        </p:nvSpPr>
        <p:spPr>
          <a:xfrm>
            <a:off x="2" y="0"/>
            <a:ext cx="44481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Gralloc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FE8E43-D46E-EBBC-9050-DED7CC7835DB}"/>
              </a:ext>
            </a:extLst>
          </p:cNvPr>
          <p:cNvSpPr txBox="1"/>
          <p:nvPr/>
        </p:nvSpPr>
        <p:spPr>
          <a:xfrm>
            <a:off x="-1" y="394871"/>
            <a:ext cx="444817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命令：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GRALLOC=*</a:t>
            </a: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選項：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這是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gbm_gralloc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，相容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drm_celadon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gbm_hack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這是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gbm_gralloc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但是併入駭客提交的代碼，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能修復 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iris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nouveau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的某些問題。它相容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drm_celadon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這是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，相容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drm_minigbm_celadon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minigbm_arcvm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這是由穀歌專門為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virgl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製作的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，相容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drm_minigbm_celadon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minigbm_gbm_mesa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這是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rsglobal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製作的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，他試圖將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gbm_gralloc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的思想體系移植到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中。相容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drm_minigbm_celadon</a:t>
            </a:r>
            <a:endParaRPr lang="zh-CN" altLang="en-US" sz="10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57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592A6D-539E-DF80-9B7E-FDA7A4655C7D}"/>
              </a:ext>
            </a:extLst>
          </p:cNvPr>
          <p:cNvSpPr txBox="1"/>
          <p:nvPr/>
        </p:nvSpPr>
        <p:spPr>
          <a:xfrm>
            <a:off x="2" y="0"/>
            <a:ext cx="44481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Gralloc4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佈局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AA162-5ACA-B94E-7676-A7E7AC638364}"/>
              </a:ext>
            </a:extLst>
          </p:cNvPr>
          <p:cNvSpPr txBox="1"/>
          <p:nvPr/>
        </p:nvSpPr>
        <p:spPr>
          <a:xfrm>
            <a:off x="1" y="2828925"/>
            <a:ext cx="44481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在某些情況下，我們使用的硬體需要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Gralloc4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規格。我們可以通過以下方式強制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Gralloc4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GRALLOC4_MINIGBM ——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強制使用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GRALLOC4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（僅與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drm_MINIGBM_celadon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相容）</a:t>
            </a:r>
          </a:p>
        </p:txBody>
      </p:sp>
    </p:spTree>
    <p:extLst>
      <p:ext uri="{BB962C8B-B14F-4D97-AF65-F5344CB8AC3E}">
        <p14:creationId xmlns:p14="http://schemas.microsoft.com/office/powerpoint/2010/main" val="375954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592A6D-539E-DF80-9B7E-FDA7A4655C7D}"/>
              </a:ext>
            </a:extLst>
          </p:cNvPr>
          <p:cNvSpPr txBox="1"/>
          <p:nvPr/>
        </p:nvSpPr>
        <p:spPr>
          <a:xfrm>
            <a:off x="2" y="0"/>
            <a:ext cx="44481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ANGLE &amp;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軟體渲染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AA162-5ACA-B94E-7676-A7E7AC638364}"/>
              </a:ext>
            </a:extLst>
          </p:cNvPr>
          <p:cNvSpPr txBox="1"/>
          <p:nvPr/>
        </p:nvSpPr>
        <p:spPr>
          <a:xfrm>
            <a:off x="0" y="4457521"/>
            <a:ext cx="44481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注意：使用軟體渲染時，可能需要啟用“顏色反轉”，因為顏色可能會反轉。</a:t>
            </a:r>
          </a:p>
        </p:txBody>
      </p:sp>
    </p:spTree>
    <p:extLst>
      <p:ext uri="{BB962C8B-B14F-4D97-AF65-F5344CB8AC3E}">
        <p14:creationId xmlns:p14="http://schemas.microsoft.com/office/powerpoint/2010/main" val="2378482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592A6D-539E-DF80-9B7E-FDA7A4655C7D}"/>
              </a:ext>
            </a:extLst>
          </p:cNvPr>
          <p:cNvSpPr txBox="1"/>
          <p:nvPr/>
        </p:nvSpPr>
        <p:spPr>
          <a:xfrm>
            <a:off x="2" y="0"/>
            <a:ext cx="44481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ANGLE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AA162-5ACA-B94E-7676-A7E7AC638364}"/>
              </a:ext>
            </a:extLst>
          </p:cNvPr>
          <p:cNvSpPr txBox="1"/>
          <p:nvPr/>
        </p:nvSpPr>
        <p:spPr>
          <a:xfrm>
            <a:off x="1" y="1505486"/>
            <a:ext cx="4448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ANGLE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BlissOS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14.10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及更高版本中可用，如果您有可以使用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Vulkan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的設備，您可以使用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ANGLE=1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Vulkan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後端嘗試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ANGLE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4117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592A6D-539E-DF80-9B7E-FDA7A4655C7D}"/>
              </a:ext>
            </a:extLst>
          </p:cNvPr>
          <p:cNvSpPr txBox="1"/>
          <p:nvPr/>
        </p:nvSpPr>
        <p:spPr>
          <a:xfrm>
            <a:off x="2" y="0"/>
            <a:ext cx="44481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SwiftShader Vulkan with ANGLE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AA162-5ACA-B94E-7676-A7E7AC638364}"/>
              </a:ext>
            </a:extLst>
          </p:cNvPr>
          <p:cNvSpPr txBox="1"/>
          <p:nvPr/>
        </p:nvSpPr>
        <p:spPr>
          <a:xfrm>
            <a:off x="1" y="2828925"/>
            <a:ext cx="44481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或者，如果您在類似虛擬機器的內部運行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SwiftShader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Vulkan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，也可以將其與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ANGLE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一起使用，方法是設 置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nomodeset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ANGLE=1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HWACCEL=0 ANGLE=1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07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SwiftShader EGL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1505486"/>
            <a:ext cx="4448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軟體渲染還有一個選項，那就是傳統的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SwiftShader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EGL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，只需設置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nomodeset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HWACCEL=0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即可使用它。</a:t>
            </a:r>
          </a:p>
        </p:txBody>
      </p:sp>
    </p:spTree>
    <p:extLst>
      <p:ext uri="{BB962C8B-B14F-4D97-AF65-F5344CB8AC3E}">
        <p14:creationId xmlns:p14="http://schemas.microsoft.com/office/powerpoint/2010/main" val="284906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檢查內核命令列參數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1" y="2850256"/>
            <a:ext cx="444817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這個入口是用來檢查你添加了哪些參數的。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已經設置的部分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使用此處的圖形介面設置的部分；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手動編輯的部分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使用文字編輯器手動寫入的部分；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選擇後，將倒計時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秒，終端視窗的最後一排顯示倒數秒數，倒計時完畢自動返回。你可以按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【Esc】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鍵打斷倒計時，直接返回。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937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F82CF1-48AC-5F09-1C1D-AD741596DF2E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媒體堆疊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08D234-7F75-E933-A31E-9E0F92D4E677}"/>
              </a:ext>
            </a:extLst>
          </p:cNvPr>
          <p:cNvSpPr txBox="1"/>
          <p:nvPr/>
        </p:nvSpPr>
        <p:spPr>
          <a:xfrm>
            <a:off x="1" y="1505486"/>
            <a:ext cx="4448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預設情況下，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BlissOS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將使用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AOSP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codec2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軟體解碼器。它們還提供了一些不同的選項，允許您選擇不同的視頻解碼器堆疊選項。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086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w/ FFMPEG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1197709"/>
            <a:ext cx="44481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FFMPEG_PREFER_C2=1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FFMPEG_CODEC=1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摘抄自官方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Bliss OS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Grub2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1664837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CODEC2_LEVEL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2121039"/>
            <a:ext cx="4448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這將設置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C2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級別（預設值為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，您可以使用“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0”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完全禁用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codec2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674805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FFMPEG_OMX_CODEC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1813262"/>
            <a:ext cx="44481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這將啟用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OMX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版本的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FFMPEG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轉碼器（禁用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codec2_LEVEL=0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codec2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以使用此轉碼器）。</a:t>
            </a:r>
          </a:p>
        </p:txBody>
      </p:sp>
    </p:spTree>
    <p:extLst>
      <p:ext uri="{BB962C8B-B14F-4D97-AF65-F5344CB8AC3E}">
        <p14:creationId xmlns:p14="http://schemas.microsoft.com/office/powerpoint/2010/main" val="217964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FFMPEG_CODEC2_PREFER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2116612"/>
            <a:ext cx="4448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這將強制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Bliss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在預設情況下使用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codec2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版本的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FFMPEG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轉碼器。</a:t>
            </a:r>
          </a:p>
        </p:txBody>
      </p:sp>
    </p:spTree>
    <p:extLst>
      <p:ext uri="{BB962C8B-B14F-4D97-AF65-F5344CB8AC3E}">
        <p14:creationId xmlns:p14="http://schemas.microsoft.com/office/powerpoint/2010/main" val="1163834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FFMPEG_HWACCEL_DISABLE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2121039"/>
            <a:ext cx="4448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這將禁用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FFMPEG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轉碼器的硬體加速功能。</a:t>
            </a:r>
          </a:p>
        </p:txBody>
      </p:sp>
    </p:spTree>
    <p:extLst>
      <p:ext uri="{BB962C8B-B14F-4D97-AF65-F5344CB8AC3E}">
        <p14:creationId xmlns:p14="http://schemas.microsoft.com/office/powerpoint/2010/main" val="175074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FFMPEG_CODEC_LOG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2121039"/>
            <a:ext cx="4448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這將顯示更多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FFMPEG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轉碼器的日誌，如果您想調試它，請啟用。</a:t>
            </a:r>
          </a:p>
        </p:txBody>
      </p:sp>
    </p:spTree>
    <p:extLst>
      <p:ext uri="{BB962C8B-B14F-4D97-AF65-F5344CB8AC3E}">
        <p14:creationId xmlns:p14="http://schemas.microsoft.com/office/powerpoint/2010/main" val="2950606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Deinterlacing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選項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1890206"/>
            <a:ext cx="444817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FFMPEG_CODEC2_DEINTERLACE &amp; FFMPEG_CODEC2_DEINTERLACE_VAAPI</a:t>
            </a:r>
          </a:p>
          <a:p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為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FFMPEG codec2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配置去隔行掃描選項，您可以在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Micheal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Goffinoul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的提交中找到這些選項。</a:t>
            </a:r>
          </a:p>
        </p:txBody>
      </p:sp>
    </p:spTree>
    <p:extLst>
      <p:ext uri="{BB962C8B-B14F-4D97-AF65-F5344CB8AC3E}">
        <p14:creationId xmlns:p14="http://schemas.microsoft.com/office/powerpoint/2010/main" val="2198611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OMX_NO_YUV420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0" y="1505486"/>
            <a:ext cx="4448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這將迫使系統不要在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OMX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轉碼器上使用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YUV420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顏色格式（修復一些黑色或故障螢幕，將其與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CODEC2_LEVEL=0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一起使用）</a:t>
            </a:r>
          </a:p>
        </p:txBody>
      </p:sp>
    </p:spTree>
    <p:extLst>
      <p:ext uri="{BB962C8B-B14F-4D97-AF65-F5344CB8AC3E}">
        <p14:creationId xmlns:p14="http://schemas.microsoft.com/office/powerpoint/2010/main" val="2505987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4626484-6615-2161-CFD9-B9D336F6516A}"/>
              </a:ext>
            </a:extLst>
          </p:cNvPr>
          <p:cNvSpPr txBox="1"/>
          <p:nvPr/>
        </p:nvSpPr>
        <p:spPr>
          <a:xfrm>
            <a:off x="0" y="1929919"/>
            <a:ext cx="44481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如何添加？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你可以用文字編輯器打開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/EFI/androidx86/grub/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boot_bliss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/Other_CLP.txt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哪裡獲取？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你可以進入網站瞭解更多關於這些參數的資訊啵</a:t>
            </a: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</a:p>
          <a:p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https://docs.blissos.org/configuration/configuration-through-command-line-parameters/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005C20-94AF-587D-782D-789886C173F0}"/>
              </a:ext>
            </a:extLst>
          </p:cNvPr>
          <p:cNvSpPr txBox="1"/>
          <p:nvPr/>
        </p:nvSpPr>
        <p:spPr>
          <a:xfrm>
            <a:off x="2" y="0"/>
            <a:ext cx="44481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內核命令列參數</a:t>
            </a:r>
          </a:p>
        </p:txBody>
      </p:sp>
    </p:spTree>
    <p:extLst>
      <p:ext uri="{BB962C8B-B14F-4D97-AF65-F5344CB8AC3E}">
        <p14:creationId xmlns:p14="http://schemas.microsoft.com/office/powerpoint/2010/main" val="378292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用戶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1" y="2244150"/>
            <a:ext cx="44481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這個是用來在啟動之前切換你的使用者資料，還可以設置是否使用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Magisk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Delta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21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切換用戶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0" y="2857083"/>
            <a:ext cx="444817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管理員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預設的使用者資料；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來賓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第二個使用者資料，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-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如果你想做些測試，但是又不想遺留下任何緩存或做出任何改動；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-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如果你願意給你的朋友使用你的電腦，但是又不想讓他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她在你的使用者資料中留下任何緩存或做出任何改動；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LiveROM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就像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LiveCD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，不保存任何資料到你的硬碟裡。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237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Magisk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Delta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2E551E-AA6D-F1FB-EB54-4065AD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1545"/>
            <a:ext cx="4448175" cy="17763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BFD62F6-05A0-2DC2-42AC-61084A599770}"/>
              </a:ext>
            </a:extLst>
          </p:cNvPr>
          <p:cNvSpPr txBox="1"/>
          <p:nvPr/>
        </p:nvSpPr>
        <p:spPr>
          <a:xfrm>
            <a:off x="0" y="834557"/>
            <a:ext cx="444817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這個依賴于 阮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shìwēi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initrd-magisk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v1.19+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。還有，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Magisk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Delta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也是他的。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至於官方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Magisk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v26.0+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bug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v25.2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可以正常使用；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至於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Magisk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Alpha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，最新版有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bug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用不了；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至少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Magisk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Delta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最新版還是可以用的。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https://github.com/HuskyDG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https://github.com/HuskyDG/initrd-magisk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https://github.com/HuskyDG/magisk-files</a:t>
            </a:r>
          </a:p>
        </p:txBody>
      </p:sp>
    </p:spTree>
    <p:extLst>
      <p:ext uri="{BB962C8B-B14F-4D97-AF65-F5344CB8AC3E}">
        <p14:creationId xmlns:p14="http://schemas.microsoft.com/office/powerpoint/2010/main" val="6539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平板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 模式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1" y="1013043"/>
            <a:ext cx="44481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警告：一旦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Magisk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模組 或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KernelSU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模組被安裝，桌面模式將不工作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訪問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BlissOS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wiki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來瞭解更多的資訊與解決方案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摘抄並翻譯自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initrd.img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17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內置硬碟上的分區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0" y="2364641"/>
            <a:ext cx="444817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警告：一旦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INTERNAL_MOUNT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選項被啟用，所有的內置硬碟上的分區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將被掛載成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USB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驅動器，如果檔案系統被支持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而且 可能將會創建空的資料夾，例如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Android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DCIM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Documents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等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##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千萬別</a:t>
            </a:r>
            <a:r>
              <a:rPr lang="zh-CN" altLang="en-US" sz="1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點 “輕觸即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可修正問題”，否則將誤導你去格式化那個分區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摘抄並翻譯自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initrd.img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36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切換顯卡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1" y="1505486"/>
            <a:ext cx="4448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GPU_OVERRIDE=card0 ——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使用第一個顯卡，通常是核芯顯卡；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GPU_OVERRIDE=card1 ——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使用第二個顯卡，通常是獨立顯卡；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67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Vulkan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1" y="1751707"/>
            <a:ext cx="44481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Android 9+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的版本中，我們可以使用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Grub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命令在支援的圖形硬體上啟用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Vulkan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模式。然而，從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Bliss OS 14.10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中，您不必擔心他們從作業系統中刪除了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VULKAN=1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而無法觸發此值。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55427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813</TotalTime>
  <Words>1703</Words>
  <Application>Microsoft Office PowerPoint</Application>
  <PresentationFormat>自定义</PresentationFormat>
  <Paragraphs>210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 Light</vt:lpstr>
      <vt:lpstr>微软雅黑</vt:lpstr>
      <vt:lpstr>微软雅黑 Light</vt:lpstr>
      <vt:lpstr>Arial</vt:lpstr>
      <vt:lpstr>Garamond</vt:lpstr>
      <vt:lpstr>Office 主题​​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23</cp:revision>
  <dcterms:created xsi:type="dcterms:W3CDTF">2023-07-14T06:05:22Z</dcterms:created>
  <dcterms:modified xsi:type="dcterms:W3CDTF">2023-07-20T03:22:04Z</dcterms:modified>
</cp:coreProperties>
</file>