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9" r:id="rId3"/>
    <p:sldId id="260" r:id="rId4"/>
  </p:sldIdLst>
  <p:sldSz cx="47625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 userDrawn="1">
          <p15:clr>
            <a:srgbClr val="A4A3A4"/>
          </p15:clr>
        </p15:guide>
        <p15:guide id="2" pos="15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092" y="72"/>
      </p:cViewPr>
      <p:guideLst>
        <p:guide orient="horz" pos="1296"/>
        <p:guide pos="15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E9849-98E6-4CE0-8648-38E229BC12FD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643063" y="1143000"/>
            <a:ext cx="3571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61E87-E369-4408-BB72-4D3256D71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019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77317" rtl="0" eaLnBrk="1" latinLnBrk="0" hangingPunct="1">
      <a:defRPr sz="626" kern="1200">
        <a:solidFill>
          <a:schemeClr val="tx1"/>
        </a:solidFill>
        <a:latin typeface="+mn-lt"/>
        <a:ea typeface="+mn-ea"/>
        <a:cs typeface="+mn-cs"/>
      </a:defRPr>
    </a:lvl1pPr>
    <a:lvl2pPr marL="238658" algn="l" defTabSz="477317" rtl="0" eaLnBrk="1" latinLnBrk="0" hangingPunct="1">
      <a:defRPr sz="626" kern="1200">
        <a:solidFill>
          <a:schemeClr val="tx1"/>
        </a:solidFill>
        <a:latin typeface="+mn-lt"/>
        <a:ea typeface="+mn-ea"/>
        <a:cs typeface="+mn-cs"/>
      </a:defRPr>
    </a:lvl2pPr>
    <a:lvl3pPr marL="477317" algn="l" defTabSz="477317" rtl="0" eaLnBrk="1" latinLnBrk="0" hangingPunct="1">
      <a:defRPr sz="626" kern="1200">
        <a:solidFill>
          <a:schemeClr val="tx1"/>
        </a:solidFill>
        <a:latin typeface="+mn-lt"/>
        <a:ea typeface="+mn-ea"/>
        <a:cs typeface="+mn-cs"/>
      </a:defRPr>
    </a:lvl3pPr>
    <a:lvl4pPr marL="715975" algn="l" defTabSz="477317" rtl="0" eaLnBrk="1" latinLnBrk="0" hangingPunct="1">
      <a:defRPr sz="626" kern="1200">
        <a:solidFill>
          <a:schemeClr val="tx1"/>
        </a:solidFill>
        <a:latin typeface="+mn-lt"/>
        <a:ea typeface="+mn-ea"/>
        <a:cs typeface="+mn-cs"/>
      </a:defRPr>
    </a:lvl4pPr>
    <a:lvl5pPr marL="954634" algn="l" defTabSz="477317" rtl="0" eaLnBrk="1" latinLnBrk="0" hangingPunct="1">
      <a:defRPr sz="626" kern="1200">
        <a:solidFill>
          <a:schemeClr val="tx1"/>
        </a:solidFill>
        <a:latin typeface="+mn-lt"/>
        <a:ea typeface="+mn-ea"/>
        <a:cs typeface="+mn-cs"/>
      </a:defRPr>
    </a:lvl5pPr>
    <a:lvl6pPr marL="1193292" algn="l" defTabSz="477317" rtl="0" eaLnBrk="1" latinLnBrk="0" hangingPunct="1">
      <a:defRPr sz="626" kern="1200">
        <a:solidFill>
          <a:schemeClr val="tx1"/>
        </a:solidFill>
        <a:latin typeface="+mn-lt"/>
        <a:ea typeface="+mn-ea"/>
        <a:cs typeface="+mn-cs"/>
      </a:defRPr>
    </a:lvl6pPr>
    <a:lvl7pPr marL="1431950" algn="l" defTabSz="477317" rtl="0" eaLnBrk="1" latinLnBrk="0" hangingPunct="1">
      <a:defRPr sz="626" kern="1200">
        <a:solidFill>
          <a:schemeClr val="tx1"/>
        </a:solidFill>
        <a:latin typeface="+mn-lt"/>
        <a:ea typeface="+mn-ea"/>
        <a:cs typeface="+mn-cs"/>
      </a:defRPr>
    </a:lvl7pPr>
    <a:lvl8pPr marL="1670609" algn="l" defTabSz="477317" rtl="0" eaLnBrk="1" latinLnBrk="0" hangingPunct="1">
      <a:defRPr sz="626" kern="1200">
        <a:solidFill>
          <a:schemeClr val="tx1"/>
        </a:solidFill>
        <a:latin typeface="+mn-lt"/>
        <a:ea typeface="+mn-ea"/>
        <a:cs typeface="+mn-cs"/>
      </a:defRPr>
    </a:lvl8pPr>
    <a:lvl9pPr marL="1909267" algn="l" defTabSz="477317" rtl="0" eaLnBrk="1" latinLnBrk="0" hangingPunct="1">
      <a:defRPr sz="6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43063" y="1143000"/>
            <a:ext cx="35718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English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61E87-E369-4408-BB72-4D3256D717B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790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43063" y="1143000"/>
            <a:ext cx="35718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简体中文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61E87-E369-4408-BB72-4D3256D717B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623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43063" y="1143000"/>
            <a:ext cx="35718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繁體中文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61E87-E369-4408-BB72-4D3256D717B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287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88" y="673418"/>
            <a:ext cx="4048125" cy="1432560"/>
          </a:xfrm>
        </p:spPr>
        <p:txBody>
          <a:bodyPr anchor="b"/>
          <a:lstStyle>
            <a:lvl1pPr algn="ctr">
              <a:defRPr sz="31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5313" y="2161223"/>
            <a:ext cx="3571875" cy="993457"/>
          </a:xfrm>
        </p:spPr>
        <p:txBody>
          <a:bodyPr/>
          <a:lstStyle>
            <a:lvl1pPr marL="0" indent="0" algn="ctr">
              <a:buNone/>
              <a:defRPr sz="1250"/>
            </a:lvl1pPr>
            <a:lvl2pPr marL="238110" indent="0" algn="ctr">
              <a:buNone/>
              <a:defRPr sz="1042"/>
            </a:lvl2pPr>
            <a:lvl3pPr marL="476220" indent="0" algn="ctr">
              <a:buNone/>
              <a:defRPr sz="937"/>
            </a:lvl3pPr>
            <a:lvl4pPr marL="714329" indent="0" algn="ctr">
              <a:buNone/>
              <a:defRPr sz="833"/>
            </a:lvl4pPr>
            <a:lvl5pPr marL="952439" indent="0" algn="ctr">
              <a:buNone/>
              <a:defRPr sz="833"/>
            </a:lvl5pPr>
            <a:lvl6pPr marL="1190549" indent="0" algn="ctr">
              <a:buNone/>
              <a:defRPr sz="833"/>
            </a:lvl6pPr>
            <a:lvl7pPr marL="1428659" indent="0" algn="ctr">
              <a:buNone/>
              <a:defRPr sz="833"/>
            </a:lvl7pPr>
            <a:lvl8pPr marL="1666768" indent="0" algn="ctr">
              <a:buNone/>
              <a:defRPr sz="833"/>
            </a:lvl8pPr>
            <a:lvl9pPr marL="1904878" indent="0" algn="ctr">
              <a:buNone/>
              <a:defRPr sz="8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4609-00F1-4DD4-BBB1-91C378299344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0CF9-86F8-41D3-80BF-C4F2FBD57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47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4609-00F1-4DD4-BBB1-91C378299344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0CF9-86F8-41D3-80BF-C4F2FBD57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49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08164" y="219075"/>
            <a:ext cx="1026914" cy="348710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7422" y="219075"/>
            <a:ext cx="3021211" cy="348710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4609-00F1-4DD4-BBB1-91C378299344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0CF9-86F8-41D3-80BF-C4F2FBD57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61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4609-00F1-4DD4-BBB1-91C378299344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0CF9-86F8-41D3-80BF-C4F2FBD57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24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942" y="1025844"/>
            <a:ext cx="4107656" cy="1711642"/>
          </a:xfrm>
        </p:spPr>
        <p:txBody>
          <a:bodyPr anchor="b"/>
          <a:lstStyle>
            <a:lvl1pPr>
              <a:defRPr sz="31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942" y="2753679"/>
            <a:ext cx="4107656" cy="900112"/>
          </a:xfrm>
        </p:spPr>
        <p:txBody>
          <a:bodyPr/>
          <a:lstStyle>
            <a:lvl1pPr marL="0" indent="0">
              <a:buNone/>
              <a:defRPr sz="1250">
                <a:solidFill>
                  <a:schemeClr val="tx1"/>
                </a:solidFill>
              </a:defRPr>
            </a:lvl1pPr>
            <a:lvl2pPr marL="238110" indent="0">
              <a:buNone/>
              <a:defRPr sz="1042">
                <a:solidFill>
                  <a:schemeClr val="tx1">
                    <a:tint val="75000"/>
                  </a:schemeClr>
                </a:solidFill>
              </a:defRPr>
            </a:lvl2pPr>
            <a:lvl3pPr marL="476220" indent="0">
              <a:buNone/>
              <a:defRPr sz="937">
                <a:solidFill>
                  <a:schemeClr val="tx1">
                    <a:tint val="75000"/>
                  </a:schemeClr>
                </a:solidFill>
              </a:defRPr>
            </a:lvl3pPr>
            <a:lvl4pPr marL="714329" indent="0">
              <a:buNone/>
              <a:defRPr sz="833">
                <a:solidFill>
                  <a:schemeClr val="tx1">
                    <a:tint val="75000"/>
                  </a:schemeClr>
                </a:solidFill>
              </a:defRPr>
            </a:lvl4pPr>
            <a:lvl5pPr marL="952439" indent="0">
              <a:buNone/>
              <a:defRPr sz="833">
                <a:solidFill>
                  <a:schemeClr val="tx1">
                    <a:tint val="75000"/>
                  </a:schemeClr>
                </a:solidFill>
              </a:defRPr>
            </a:lvl5pPr>
            <a:lvl6pPr marL="1190549" indent="0">
              <a:buNone/>
              <a:defRPr sz="833">
                <a:solidFill>
                  <a:schemeClr val="tx1">
                    <a:tint val="75000"/>
                  </a:schemeClr>
                </a:solidFill>
              </a:defRPr>
            </a:lvl6pPr>
            <a:lvl7pPr marL="1428659" indent="0">
              <a:buNone/>
              <a:defRPr sz="833">
                <a:solidFill>
                  <a:schemeClr val="tx1">
                    <a:tint val="75000"/>
                  </a:schemeClr>
                </a:solidFill>
              </a:defRPr>
            </a:lvl7pPr>
            <a:lvl8pPr marL="1666768" indent="0">
              <a:buNone/>
              <a:defRPr sz="833">
                <a:solidFill>
                  <a:schemeClr val="tx1">
                    <a:tint val="75000"/>
                  </a:schemeClr>
                </a:solidFill>
              </a:defRPr>
            </a:lvl8pPr>
            <a:lvl9pPr marL="1904878" indent="0">
              <a:buNone/>
              <a:defRPr sz="8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4609-00F1-4DD4-BBB1-91C378299344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0CF9-86F8-41D3-80BF-C4F2FBD57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80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7422" y="1095375"/>
            <a:ext cx="2024063" cy="2610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11015" y="1095375"/>
            <a:ext cx="2024063" cy="2610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4609-00F1-4DD4-BBB1-91C378299344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0CF9-86F8-41D3-80BF-C4F2FBD57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60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042" y="219076"/>
            <a:ext cx="4107656" cy="7953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043" y="1008698"/>
            <a:ext cx="2014760" cy="494347"/>
          </a:xfrm>
        </p:spPr>
        <p:txBody>
          <a:bodyPr anchor="b"/>
          <a:lstStyle>
            <a:lvl1pPr marL="0" indent="0">
              <a:buNone/>
              <a:defRPr sz="1250" b="1"/>
            </a:lvl1pPr>
            <a:lvl2pPr marL="238110" indent="0">
              <a:buNone/>
              <a:defRPr sz="1042" b="1"/>
            </a:lvl2pPr>
            <a:lvl3pPr marL="476220" indent="0">
              <a:buNone/>
              <a:defRPr sz="937" b="1"/>
            </a:lvl3pPr>
            <a:lvl4pPr marL="714329" indent="0">
              <a:buNone/>
              <a:defRPr sz="833" b="1"/>
            </a:lvl4pPr>
            <a:lvl5pPr marL="952439" indent="0">
              <a:buNone/>
              <a:defRPr sz="833" b="1"/>
            </a:lvl5pPr>
            <a:lvl6pPr marL="1190549" indent="0">
              <a:buNone/>
              <a:defRPr sz="833" b="1"/>
            </a:lvl6pPr>
            <a:lvl7pPr marL="1428659" indent="0">
              <a:buNone/>
              <a:defRPr sz="833" b="1"/>
            </a:lvl7pPr>
            <a:lvl8pPr marL="1666768" indent="0">
              <a:buNone/>
              <a:defRPr sz="833" b="1"/>
            </a:lvl8pPr>
            <a:lvl9pPr marL="1904878" indent="0">
              <a:buNone/>
              <a:defRPr sz="8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43" y="1503045"/>
            <a:ext cx="2014760" cy="22107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11016" y="1008698"/>
            <a:ext cx="2024683" cy="494347"/>
          </a:xfrm>
        </p:spPr>
        <p:txBody>
          <a:bodyPr anchor="b"/>
          <a:lstStyle>
            <a:lvl1pPr marL="0" indent="0">
              <a:buNone/>
              <a:defRPr sz="1250" b="1"/>
            </a:lvl1pPr>
            <a:lvl2pPr marL="238110" indent="0">
              <a:buNone/>
              <a:defRPr sz="1042" b="1"/>
            </a:lvl2pPr>
            <a:lvl3pPr marL="476220" indent="0">
              <a:buNone/>
              <a:defRPr sz="937" b="1"/>
            </a:lvl3pPr>
            <a:lvl4pPr marL="714329" indent="0">
              <a:buNone/>
              <a:defRPr sz="833" b="1"/>
            </a:lvl4pPr>
            <a:lvl5pPr marL="952439" indent="0">
              <a:buNone/>
              <a:defRPr sz="833" b="1"/>
            </a:lvl5pPr>
            <a:lvl6pPr marL="1190549" indent="0">
              <a:buNone/>
              <a:defRPr sz="833" b="1"/>
            </a:lvl6pPr>
            <a:lvl7pPr marL="1428659" indent="0">
              <a:buNone/>
              <a:defRPr sz="833" b="1"/>
            </a:lvl7pPr>
            <a:lvl8pPr marL="1666768" indent="0">
              <a:buNone/>
              <a:defRPr sz="833" b="1"/>
            </a:lvl8pPr>
            <a:lvl9pPr marL="1904878" indent="0">
              <a:buNone/>
              <a:defRPr sz="8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11016" y="1503045"/>
            <a:ext cx="2024683" cy="22107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4609-00F1-4DD4-BBB1-91C378299344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0CF9-86F8-41D3-80BF-C4F2FBD57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20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4609-00F1-4DD4-BBB1-91C378299344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0CF9-86F8-41D3-80BF-C4F2FBD57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533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4609-00F1-4DD4-BBB1-91C378299344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0CF9-86F8-41D3-80BF-C4F2FBD57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40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042" y="274320"/>
            <a:ext cx="1536030" cy="960120"/>
          </a:xfrm>
        </p:spPr>
        <p:txBody>
          <a:bodyPr anchor="b"/>
          <a:lstStyle>
            <a:lvl1pPr>
              <a:defRPr sz="16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4683" y="592456"/>
            <a:ext cx="2411016" cy="2924175"/>
          </a:xfrm>
        </p:spPr>
        <p:txBody>
          <a:bodyPr/>
          <a:lstStyle>
            <a:lvl1pPr>
              <a:defRPr sz="1667"/>
            </a:lvl1pPr>
            <a:lvl2pPr>
              <a:defRPr sz="1458"/>
            </a:lvl2pPr>
            <a:lvl3pPr>
              <a:defRPr sz="1250"/>
            </a:lvl3pPr>
            <a:lvl4pPr>
              <a:defRPr sz="1042"/>
            </a:lvl4pPr>
            <a:lvl5pPr>
              <a:defRPr sz="1042"/>
            </a:lvl5pPr>
            <a:lvl6pPr>
              <a:defRPr sz="1042"/>
            </a:lvl6pPr>
            <a:lvl7pPr>
              <a:defRPr sz="1042"/>
            </a:lvl7pPr>
            <a:lvl8pPr>
              <a:defRPr sz="1042"/>
            </a:lvl8pPr>
            <a:lvl9pPr>
              <a:defRPr sz="104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042" y="1234440"/>
            <a:ext cx="1536030" cy="2286953"/>
          </a:xfrm>
        </p:spPr>
        <p:txBody>
          <a:bodyPr/>
          <a:lstStyle>
            <a:lvl1pPr marL="0" indent="0">
              <a:buNone/>
              <a:defRPr sz="833"/>
            </a:lvl1pPr>
            <a:lvl2pPr marL="238110" indent="0">
              <a:buNone/>
              <a:defRPr sz="729"/>
            </a:lvl2pPr>
            <a:lvl3pPr marL="476220" indent="0">
              <a:buNone/>
              <a:defRPr sz="625"/>
            </a:lvl3pPr>
            <a:lvl4pPr marL="714329" indent="0">
              <a:buNone/>
              <a:defRPr sz="521"/>
            </a:lvl4pPr>
            <a:lvl5pPr marL="952439" indent="0">
              <a:buNone/>
              <a:defRPr sz="521"/>
            </a:lvl5pPr>
            <a:lvl6pPr marL="1190549" indent="0">
              <a:buNone/>
              <a:defRPr sz="521"/>
            </a:lvl6pPr>
            <a:lvl7pPr marL="1428659" indent="0">
              <a:buNone/>
              <a:defRPr sz="521"/>
            </a:lvl7pPr>
            <a:lvl8pPr marL="1666768" indent="0">
              <a:buNone/>
              <a:defRPr sz="521"/>
            </a:lvl8pPr>
            <a:lvl9pPr marL="1904878" indent="0">
              <a:buNone/>
              <a:defRPr sz="52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4609-00F1-4DD4-BBB1-91C378299344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0CF9-86F8-41D3-80BF-C4F2FBD57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80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042" y="274320"/>
            <a:ext cx="1536030" cy="960120"/>
          </a:xfrm>
        </p:spPr>
        <p:txBody>
          <a:bodyPr anchor="b"/>
          <a:lstStyle>
            <a:lvl1pPr>
              <a:defRPr sz="16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24683" y="592456"/>
            <a:ext cx="2411016" cy="2924175"/>
          </a:xfrm>
        </p:spPr>
        <p:txBody>
          <a:bodyPr anchor="t"/>
          <a:lstStyle>
            <a:lvl1pPr marL="0" indent="0">
              <a:buNone/>
              <a:defRPr sz="1667"/>
            </a:lvl1pPr>
            <a:lvl2pPr marL="238110" indent="0">
              <a:buNone/>
              <a:defRPr sz="1458"/>
            </a:lvl2pPr>
            <a:lvl3pPr marL="476220" indent="0">
              <a:buNone/>
              <a:defRPr sz="1250"/>
            </a:lvl3pPr>
            <a:lvl4pPr marL="714329" indent="0">
              <a:buNone/>
              <a:defRPr sz="1042"/>
            </a:lvl4pPr>
            <a:lvl5pPr marL="952439" indent="0">
              <a:buNone/>
              <a:defRPr sz="1042"/>
            </a:lvl5pPr>
            <a:lvl6pPr marL="1190549" indent="0">
              <a:buNone/>
              <a:defRPr sz="1042"/>
            </a:lvl6pPr>
            <a:lvl7pPr marL="1428659" indent="0">
              <a:buNone/>
              <a:defRPr sz="1042"/>
            </a:lvl7pPr>
            <a:lvl8pPr marL="1666768" indent="0">
              <a:buNone/>
              <a:defRPr sz="1042"/>
            </a:lvl8pPr>
            <a:lvl9pPr marL="1904878" indent="0">
              <a:buNone/>
              <a:defRPr sz="104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042" y="1234440"/>
            <a:ext cx="1536030" cy="2286953"/>
          </a:xfrm>
        </p:spPr>
        <p:txBody>
          <a:bodyPr/>
          <a:lstStyle>
            <a:lvl1pPr marL="0" indent="0">
              <a:buNone/>
              <a:defRPr sz="833"/>
            </a:lvl1pPr>
            <a:lvl2pPr marL="238110" indent="0">
              <a:buNone/>
              <a:defRPr sz="729"/>
            </a:lvl2pPr>
            <a:lvl3pPr marL="476220" indent="0">
              <a:buNone/>
              <a:defRPr sz="625"/>
            </a:lvl3pPr>
            <a:lvl4pPr marL="714329" indent="0">
              <a:buNone/>
              <a:defRPr sz="521"/>
            </a:lvl4pPr>
            <a:lvl5pPr marL="952439" indent="0">
              <a:buNone/>
              <a:defRPr sz="521"/>
            </a:lvl5pPr>
            <a:lvl6pPr marL="1190549" indent="0">
              <a:buNone/>
              <a:defRPr sz="521"/>
            </a:lvl6pPr>
            <a:lvl7pPr marL="1428659" indent="0">
              <a:buNone/>
              <a:defRPr sz="521"/>
            </a:lvl7pPr>
            <a:lvl8pPr marL="1666768" indent="0">
              <a:buNone/>
              <a:defRPr sz="521"/>
            </a:lvl8pPr>
            <a:lvl9pPr marL="1904878" indent="0">
              <a:buNone/>
              <a:defRPr sz="52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4609-00F1-4DD4-BBB1-91C378299344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0CF9-86F8-41D3-80BF-C4F2FBD57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70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0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7422" y="219076"/>
            <a:ext cx="4107656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22" y="1095375"/>
            <a:ext cx="4107656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7422" y="3813811"/>
            <a:ext cx="1071563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B4609-00F1-4DD4-BBB1-91C378299344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77578" y="3813811"/>
            <a:ext cx="1607344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63515" y="3813811"/>
            <a:ext cx="1071563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60CF9-86F8-41D3-80BF-C4F2FBD57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01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76220" rtl="0" eaLnBrk="1" latinLnBrk="0" hangingPunct="1">
        <a:lnSpc>
          <a:spcPct val="90000"/>
        </a:lnSpc>
        <a:spcBef>
          <a:spcPct val="0"/>
        </a:spcBef>
        <a:buNone/>
        <a:defRPr sz="2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055" indent="-119055" algn="l" defTabSz="47622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1pPr>
      <a:lvl2pPr marL="357165" indent="-119055" algn="l" defTabSz="47622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2pPr>
      <a:lvl3pPr marL="595274" indent="-119055" algn="l" defTabSz="47622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3pPr>
      <a:lvl4pPr marL="833384" indent="-119055" algn="l" defTabSz="47622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4pPr>
      <a:lvl5pPr marL="1071494" indent="-119055" algn="l" defTabSz="47622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5pPr>
      <a:lvl6pPr marL="1309604" indent="-119055" algn="l" defTabSz="47622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6pPr>
      <a:lvl7pPr marL="1547713" indent="-119055" algn="l" defTabSz="47622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7pPr>
      <a:lvl8pPr marL="1785823" indent="-119055" algn="l" defTabSz="47622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8pPr>
      <a:lvl9pPr marL="2023933" indent="-119055" algn="l" defTabSz="47622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1pPr>
      <a:lvl2pPr marL="238110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2pPr>
      <a:lvl3pPr marL="476220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3pPr>
      <a:lvl4pPr marL="714329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4pPr>
      <a:lvl5pPr marL="952439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5pPr>
      <a:lvl6pPr marL="1190549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6pPr>
      <a:lvl7pPr marL="1428659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7pPr>
      <a:lvl8pPr marL="1666768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8pPr>
      <a:lvl9pPr marL="1904878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C834E444-0DE9-E3C3-26DC-392002C7E8DD}"/>
              </a:ext>
            </a:extLst>
          </p:cNvPr>
          <p:cNvSpPr txBox="1"/>
          <p:nvPr/>
        </p:nvSpPr>
        <p:spPr>
          <a:xfrm>
            <a:off x="0" y="2668250"/>
            <a:ext cx="47625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French Script MT" panose="03020402040607040605" pitchFamily="66" charset="0"/>
              </a:rPr>
              <a:t>Hope, you are the promised beginning of happiness.</a:t>
            </a:r>
            <a:endParaRPr lang="zh-CN" altLang="en-US" sz="4400" dirty="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E33CFB1-A2EF-1838-9E4F-52D411132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354" y="-9839"/>
            <a:ext cx="1371791" cy="137179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F780827-BE35-CF1F-0963-01E8DB1082A1}"/>
              </a:ext>
            </a:extLst>
          </p:cNvPr>
          <p:cNvSpPr txBox="1"/>
          <p:nvPr/>
        </p:nvSpPr>
        <p:spPr>
          <a:xfrm>
            <a:off x="0" y="1361952"/>
            <a:ext cx="4762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Designed by </a:t>
            </a:r>
            <a:r>
              <a:rPr lang="en-US" altLang="zh-CN" sz="3200" dirty="0">
                <a:solidFill>
                  <a:schemeClr val="bg1"/>
                </a:solidFill>
                <a:latin typeface="French Script MT" panose="03020402040607040605" pitchFamily="66" charset="0"/>
              </a:rPr>
              <a:t>M.L.P</a:t>
            </a:r>
            <a:endParaRPr lang="zh-CN" altLang="en-US" sz="3200" dirty="0"/>
          </a:p>
          <a:p>
            <a:pPr algn="ctr"/>
            <a:endParaRPr lang="zh-CN" altLang="en-US" sz="2400" dirty="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44BCF69-40ED-02E2-831D-47C69AFDBFF6}"/>
              </a:ext>
            </a:extLst>
          </p:cNvPr>
          <p:cNvSpPr txBox="1"/>
          <p:nvPr/>
        </p:nvSpPr>
        <p:spPr>
          <a:xfrm>
            <a:off x="0" y="2021919"/>
            <a:ext cx="4762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Language: English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8E7038F-1860-615D-D20A-41D98CADDF32}"/>
              </a:ext>
            </a:extLst>
          </p:cNvPr>
          <p:cNvCxnSpPr/>
          <p:nvPr/>
        </p:nvCxnSpPr>
        <p:spPr>
          <a:xfrm>
            <a:off x="-485775" y="2057400"/>
            <a:ext cx="6134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4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C834E444-0DE9-E3C3-26DC-392002C7E8DD}"/>
              </a:ext>
            </a:extLst>
          </p:cNvPr>
          <p:cNvSpPr txBox="1"/>
          <p:nvPr/>
        </p:nvSpPr>
        <p:spPr>
          <a:xfrm>
            <a:off x="0" y="2668250"/>
            <a:ext cx="4762500" cy="144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汉仪小隶书(GB18030版)" pitchFamily="2" charset="-122"/>
                <a:ea typeface="汉仪小隶书(GB18030版)" pitchFamily="2" charset="-122"/>
              </a:rPr>
              <a:t>希望呀，你是业已许诺的幸福的开端。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44BCF69-40ED-02E2-831D-47C69AFDBFF6}"/>
              </a:ext>
            </a:extLst>
          </p:cNvPr>
          <p:cNvSpPr txBox="1"/>
          <p:nvPr/>
        </p:nvSpPr>
        <p:spPr>
          <a:xfrm>
            <a:off x="0" y="2021919"/>
            <a:ext cx="4762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语言：简体中文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CE3FCE-300C-B620-A231-EE549764A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354" y="-9839"/>
            <a:ext cx="1371791" cy="137179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DBB759F-FC85-3A5D-E814-81433B6B6549}"/>
              </a:ext>
            </a:extLst>
          </p:cNvPr>
          <p:cNvSpPr txBox="1"/>
          <p:nvPr/>
        </p:nvSpPr>
        <p:spPr>
          <a:xfrm>
            <a:off x="0" y="1361952"/>
            <a:ext cx="4762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Designed by </a:t>
            </a:r>
            <a:r>
              <a:rPr lang="en-US" altLang="zh-CN" sz="3200" dirty="0">
                <a:solidFill>
                  <a:schemeClr val="bg1"/>
                </a:solidFill>
                <a:latin typeface="French Script MT" panose="03020402040607040605" pitchFamily="66" charset="0"/>
              </a:rPr>
              <a:t>M.L.P</a:t>
            </a:r>
            <a:endParaRPr lang="zh-CN" altLang="en-US" sz="3200" dirty="0"/>
          </a:p>
          <a:p>
            <a:pPr algn="ctr"/>
            <a:endParaRPr lang="zh-CN" altLang="en-US" sz="2400" dirty="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649722B-A887-12FF-DB9F-EEBCD68ACC11}"/>
              </a:ext>
            </a:extLst>
          </p:cNvPr>
          <p:cNvCxnSpPr/>
          <p:nvPr/>
        </p:nvCxnSpPr>
        <p:spPr>
          <a:xfrm>
            <a:off x="-485775" y="2057400"/>
            <a:ext cx="6134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27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C834E444-0DE9-E3C3-26DC-392002C7E8DD}"/>
              </a:ext>
            </a:extLst>
          </p:cNvPr>
          <p:cNvSpPr txBox="1"/>
          <p:nvPr/>
        </p:nvSpPr>
        <p:spPr>
          <a:xfrm>
            <a:off x="0" y="2668250"/>
            <a:ext cx="47625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  <a:latin typeface="汉仪小隶书(GB18030版)" pitchFamily="2" charset="-122"/>
                <a:ea typeface="汉仪小隶书(GB18030版)" pitchFamily="2" charset="-122"/>
              </a:rPr>
              <a:t>希望呀，你是業已許諾的幸福的開端。</a:t>
            </a:r>
            <a:endParaRPr lang="zh-CN" altLang="en-US" sz="4000" dirty="0">
              <a:solidFill>
                <a:schemeClr val="bg1"/>
              </a:solidFill>
              <a:latin typeface="汉仪小隶书(GB18030版)" pitchFamily="2" charset="-122"/>
              <a:ea typeface="汉仪小隶书(GB18030版)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44BCF69-40ED-02E2-831D-47C69AFDBFF6}"/>
              </a:ext>
            </a:extLst>
          </p:cNvPr>
          <p:cNvSpPr txBox="1"/>
          <p:nvPr/>
        </p:nvSpPr>
        <p:spPr>
          <a:xfrm>
            <a:off x="0" y="2021919"/>
            <a:ext cx="4762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語言：繁體中文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3972110-DB9B-DB57-2BD1-5A8B7F54A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354" y="-9839"/>
            <a:ext cx="1371791" cy="137179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40B3BD9-8E05-0FD7-2441-8B5A48D04DDE}"/>
              </a:ext>
            </a:extLst>
          </p:cNvPr>
          <p:cNvSpPr txBox="1"/>
          <p:nvPr/>
        </p:nvSpPr>
        <p:spPr>
          <a:xfrm>
            <a:off x="0" y="1361952"/>
            <a:ext cx="4762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Designed by </a:t>
            </a:r>
            <a:r>
              <a:rPr lang="en-US" altLang="zh-CN" sz="3200" dirty="0">
                <a:solidFill>
                  <a:schemeClr val="bg1"/>
                </a:solidFill>
                <a:latin typeface="French Script MT" panose="03020402040607040605" pitchFamily="66" charset="0"/>
              </a:rPr>
              <a:t>M.L.P</a:t>
            </a:r>
            <a:endParaRPr lang="zh-CN" altLang="en-US" sz="3200" dirty="0"/>
          </a:p>
          <a:p>
            <a:pPr algn="ctr"/>
            <a:endParaRPr lang="zh-CN" altLang="en-US" sz="2400" dirty="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8F13E4E-AC42-2592-8603-E6D78881EC83}"/>
              </a:ext>
            </a:extLst>
          </p:cNvPr>
          <p:cNvCxnSpPr/>
          <p:nvPr/>
        </p:nvCxnSpPr>
        <p:spPr>
          <a:xfrm>
            <a:off x="-485775" y="2057400"/>
            <a:ext cx="6134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43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43</TotalTime>
  <Words>80</Words>
  <Application>Microsoft Office PowerPoint</Application>
  <PresentationFormat>自定义</PresentationFormat>
  <Paragraphs>15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等线</vt:lpstr>
      <vt:lpstr>汉仪小隶书(GB18030版)</vt:lpstr>
      <vt:lpstr>微软雅黑</vt:lpstr>
      <vt:lpstr>微软雅黑 Light</vt:lpstr>
      <vt:lpstr>Arial</vt:lpstr>
      <vt:lpstr>Calibri</vt:lpstr>
      <vt:lpstr>Calibri Light</vt:lpstr>
      <vt:lpstr>French Script MT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revision>4</cp:revision>
  <dcterms:created xsi:type="dcterms:W3CDTF">2023-07-17T11:40:55Z</dcterms:created>
  <dcterms:modified xsi:type="dcterms:W3CDTF">2023-07-18T12:19:39Z</dcterms:modified>
</cp:coreProperties>
</file>