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6438900" cy="3990975"/>
  <p:notesSz cx="6858000" cy="9144000"/>
  <p:defaultTextStyle>
    <a:defPPr>
      <a:defRPr lang="zh-CN"/>
    </a:defPPr>
    <a:lvl1pPr marL="0" algn="l" defTabSz="500634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1pPr>
    <a:lvl2pPr marL="250317" algn="l" defTabSz="500634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2pPr>
    <a:lvl3pPr marL="500634" algn="l" defTabSz="500634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3pPr>
    <a:lvl4pPr marL="750951" algn="l" defTabSz="500634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4pPr>
    <a:lvl5pPr marL="1001268" algn="l" defTabSz="500634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5pPr>
    <a:lvl6pPr marL="1251585" algn="l" defTabSz="500634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6pPr>
    <a:lvl7pPr marL="1501902" algn="l" defTabSz="500634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7pPr>
    <a:lvl8pPr marL="1752219" algn="l" defTabSz="500634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8pPr>
    <a:lvl9pPr marL="2002536" algn="l" defTabSz="500634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80" userDrawn="1">
          <p15:clr>
            <a:srgbClr val="A4A3A4"/>
          </p15:clr>
        </p15:guide>
        <p15:guide id="2" pos="20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C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224" y="72"/>
      </p:cViewPr>
      <p:guideLst>
        <p:guide orient="horz" pos="1280"/>
        <p:guide pos="20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E8DAA-4D33-4472-8B26-0C938FF187DA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1143000"/>
            <a:ext cx="4978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E1681-A461-4D80-9D10-BA82934E8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880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template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E1681-A461-4D80-9D10-BA82934E833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165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简体中文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E1681-A461-4D80-9D10-BA82934E833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245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简体中文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E1681-A461-4D80-9D10-BA82934E833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541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简体中文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E1681-A461-4D80-9D10-BA82934E833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988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CD6BB-4A25-0647-DE1A-FA54A7C87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863" y="653153"/>
            <a:ext cx="4829175" cy="1389451"/>
          </a:xfrm>
        </p:spPr>
        <p:txBody>
          <a:bodyPr anchor="b"/>
          <a:lstStyle>
            <a:lvl1pPr algn="ctr">
              <a:defRPr sz="316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167A77-78BC-FA71-DED6-491736BD3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863" y="2096186"/>
            <a:ext cx="4829175" cy="963561"/>
          </a:xfrm>
        </p:spPr>
        <p:txBody>
          <a:bodyPr/>
          <a:lstStyle>
            <a:lvl1pPr marL="0" indent="0" algn="ctr">
              <a:buNone/>
              <a:defRPr sz="1267"/>
            </a:lvl1pPr>
            <a:lvl2pPr marL="241447" indent="0" algn="ctr">
              <a:buNone/>
              <a:defRPr sz="1056"/>
            </a:lvl2pPr>
            <a:lvl3pPr marL="482895" indent="0" algn="ctr">
              <a:buNone/>
              <a:defRPr sz="951"/>
            </a:lvl3pPr>
            <a:lvl4pPr marL="724342" indent="0" algn="ctr">
              <a:buNone/>
              <a:defRPr sz="845"/>
            </a:lvl4pPr>
            <a:lvl5pPr marL="965789" indent="0" algn="ctr">
              <a:buNone/>
              <a:defRPr sz="845"/>
            </a:lvl5pPr>
            <a:lvl6pPr marL="1207237" indent="0" algn="ctr">
              <a:buNone/>
              <a:defRPr sz="845"/>
            </a:lvl6pPr>
            <a:lvl7pPr marL="1448684" indent="0" algn="ctr">
              <a:buNone/>
              <a:defRPr sz="845"/>
            </a:lvl7pPr>
            <a:lvl8pPr marL="1690131" indent="0" algn="ctr">
              <a:buNone/>
              <a:defRPr sz="845"/>
            </a:lvl8pPr>
            <a:lvl9pPr marL="1931579" indent="0" algn="ctr">
              <a:buNone/>
              <a:defRPr sz="84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0065B-BE9A-8BAA-37E2-F67146E3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D666-7D83-40B2-B919-7AADE4014113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3CE21-2DDE-DA74-C22F-4EF36833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85BE0B-FDD7-A746-4092-9C63847C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4E7F-2C47-4AE7-9438-841E3E5C3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32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F60A3-E75C-E678-F46B-08BDB3AF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7A5D6E-1FCE-F9BA-9C4C-D2042BD91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7C2684-D2F9-F1AF-7FD2-0CDADAA8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D666-7D83-40B2-B919-7AADE4014113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C6EDD4-15E3-4241-FBF3-275DB4324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6DFE34-EE04-540F-3173-AAF68555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4E7F-2C47-4AE7-9438-841E3E5C3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70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670C3E-EE6B-1692-5A54-B8757D57C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607838" y="212482"/>
            <a:ext cx="1388388" cy="338216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61C7A6-D11A-E96A-92DB-E6F77BCB1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2674" y="212482"/>
            <a:ext cx="4084677" cy="338216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8CA32-3422-0494-A4D1-CA7C678A5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D666-7D83-40B2-B919-7AADE4014113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5146E9-371D-7A63-4C55-B02B1351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AED0F7-A7F8-E4AF-8D9A-1C26CD40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4E7F-2C47-4AE7-9438-841E3E5C3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26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016C1-F24A-3EA7-9A21-BC855C43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4E66B6-C8B6-9660-6BCB-1060B6F2D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C1979-1D62-78E6-AD95-8B199331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D666-7D83-40B2-B919-7AADE4014113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FBEA63-7C3E-6AFD-9903-BA81C47E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1A6187-4292-AE92-8E70-7CE78CC0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4E7F-2C47-4AE7-9438-841E3E5C3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3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11DB1-0E26-472E-D8B6-DEE86F0C2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321" y="994973"/>
            <a:ext cx="5553551" cy="1660134"/>
          </a:xfrm>
        </p:spPr>
        <p:txBody>
          <a:bodyPr anchor="b"/>
          <a:lstStyle>
            <a:lvl1pPr>
              <a:defRPr sz="316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FF3120-8798-D277-875E-993B9320D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321" y="2670813"/>
            <a:ext cx="5553551" cy="873025"/>
          </a:xfrm>
        </p:spPr>
        <p:txBody>
          <a:bodyPr/>
          <a:lstStyle>
            <a:lvl1pPr marL="0" indent="0">
              <a:buNone/>
              <a:defRPr sz="1267">
                <a:solidFill>
                  <a:schemeClr val="tx1">
                    <a:tint val="75000"/>
                  </a:schemeClr>
                </a:solidFill>
              </a:defRPr>
            </a:lvl1pPr>
            <a:lvl2pPr marL="241447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2pPr>
            <a:lvl3pPr marL="482895" indent="0">
              <a:buNone/>
              <a:defRPr sz="951">
                <a:solidFill>
                  <a:schemeClr val="tx1">
                    <a:tint val="75000"/>
                  </a:schemeClr>
                </a:solidFill>
              </a:defRPr>
            </a:lvl3pPr>
            <a:lvl4pPr marL="724342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4pPr>
            <a:lvl5pPr marL="965789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5pPr>
            <a:lvl6pPr marL="1207237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6pPr>
            <a:lvl7pPr marL="1448684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7pPr>
            <a:lvl8pPr marL="1690131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8pPr>
            <a:lvl9pPr marL="1931579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C1D9FA-A127-CEA4-DD63-31F1DE3F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D666-7D83-40B2-B919-7AADE4014113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8D49C3-6903-D314-1E6E-160E05E1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432F24-AF97-C5C8-8AD7-4B35E861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4E7F-2C47-4AE7-9438-841E3E5C3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75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63F22-8085-255E-5B97-F887BF88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78EAAF-236F-3956-8ED2-7FD18EBF9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674" y="1062412"/>
            <a:ext cx="2736533" cy="25322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FEF138-FF9B-476A-E1A9-AFBA71D7C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59693" y="1062412"/>
            <a:ext cx="2736533" cy="25322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D8ECAB-E541-4260-50A2-9836DC51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D666-7D83-40B2-B919-7AADE4014113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60B920-AED4-73AD-5250-55B843D20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C3CA22-D51F-A8F6-137A-D766B6BA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4E7F-2C47-4AE7-9438-841E3E5C3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69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B8163-2D22-900B-E906-3DC7CF8FE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513" y="212483"/>
            <a:ext cx="5553551" cy="7714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D5DBC7-FC26-0D41-0183-AE6DE7329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513" y="978343"/>
            <a:ext cx="2723956" cy="479471"/>
          </a:xfrm>
        </p:spPr>
        <p:txBody>
          <a:bodyPr anchor="b"/>
          <a:lstStyle>
            <a:lvl1pPr marL="0" indent="0">
              <a:buNone/>
              <a:defRPr sz="1267" b="1"/>
            </a:lvl1pPr>
            <a:lvl2pPr marL="241447" indent="0">
              <a:buNone/>
              <a:defRPr sz="1056" b="1"/>
            </a:lvl2pPr>
            <a:lvl3pPr marL="482895" indent="0">
              <a:buNone/>
              <a:defRPr sz="951" b="1"/>
            </a:lvl3pPr>
            <a:lvl4pPr marL="724342" indent="0">
              <a:buNone/>
              <a:defRPr sz="845" b="1"/>
            </a:lvl4pPr>
            <a:lvl5pPr marL="965789" indent="0">
              <a:buNone/>
              <a:defRPr sz="845" b="1"/>
            </a:lvl5pPr>
            <a:lvl6pPr marL="1207237" indent="0">
              <a:buNone/>
              <a:defRPr sz="845" b="1"/>
            </a:lvl6pPr>
            <a:lvl7pPr marL="1448684" indent="0">
              <a:buNone/>
              <a:defRPr sz="845" b="1"/>
            </a:lvl7pPr>
            <a:lvl8pPr marL="1690131" indent="0">
              <a:buNone/>
              <a:defRPr sz="845" b="1"/>
            </a:lvl8pPr>
            <a:lvl9pPr marL="1931579" indent="0">
              <a:buNone/>
              <a:defRPr sz="84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EE44A3-EEF4-25F9-49A6-0A8814D00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3513" y="1457814"/>
            <a:ext cx="2723956" cy="21442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80B98D-D572-630C-C5DC-7DF2CB66E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59693" y="978343"/>
            <a:ext cx="2737371" cy="479471"/>
          </a:xfrm>
        </p:spPr>
        <p:txBody>
          <a:bodyPr anchor="b"/>
          <a:lstStyle>
            <a:lvl1pPr marL="0" indent="0">
              <a:buNone/>
              <a:defRPr sz="1267" b="1"/>
            </a:lvl1pPr>
            <a:lvl2pPr marL="241447" indent="0">
              <a:buNone/>
              <a:defRPr sz="1056" b="1"/>
            </a:lvl2pPr>
            <a:lvl3pPr marL="482895" indent="0">
              <a:buNone/>
              <a:defRPr sz="951" b="1"/>
            </a:lvl3pPr>
            <a:lvl4pPr marL="724342" indent="0">
              <a:buNone/>
              <a:defRPr sz="845" b="1"/>
            </a:lvl4pPr>
            <a:lvl5pPr marL="965789" indent="0">
              <a:buNone/>
              <a:defRPr sz="845" b="1"/>
            </a:lvl5pPr>
            <a:lvl6pPr marL="1207237" indent="0">
              <a:buNone/>
              <a:defRPr sz="845" b="1"/>
            </a:lvl6pPr>
            <a:lvl7pPr marL="1448684" indent="0">
              <a:buNone/>
              <a:defRPr sz="845" b="1"/>
            </a:lvl7pPr>
            <a:lvl8pPr marL="1690131" indent="0">
              <a:buNone/>
              <a:defRPr sz="845" b="1"/>
            </a:lvl8pPr>
            <a:lvl9pPr marL="1931579" indent="0">
              <a:buNone/>
              <a:defRPr sz="84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429485-A49C-5876-C827-1E061DB38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59693" y="1457814"/>
            <a:ext cx="2737371" cy="21442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348E90-7A30-5749-6A7B-E4F8129C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D666-7D83-40B2-B919-7AADE4014113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87FB58-5992-BB27-73B4-557B0221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7F2576-D04E-0A3C-3E1C-1D7D5382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4E7F-2C47-4AE7-9438-841E3E5C3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8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A49B4-7496-64FC-F78B-82F1A678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68F5E7-5941-8C94-5C14-D3FAADFA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D666-7D83-40B2-B919-7AADE4014113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2F2A01-EF47-DF2E-0716-49D01968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B431EB-3791-601D-66D4-552B04A3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4E7F-2C47-4AE7-9438-841E3E5C3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33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7B829F-E31C-B25B-3E0B-853491C4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D666-7D83-40B2-B919-7AADE4014113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DC5F29-2540-C9A1-4408-538BA752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D37A0E-6D30-864C-FDFC-7316FA5D6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4E7F-2C47-4AE7-9438-841E3E5C3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14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EA395-9D2C-E07C-A5B2-B047FE795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513" y="266065"/>
            <a:ext cx="2076713" cy="931228"/>
          </a:xfrm>
        </p:spPr>
        <p:txBody>
          <a:bodyPr anchor="b"/>
          <a:lstStyle>
            <a:lvl1pPr>
              <a:defRPr sz="16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696EE-8F3F-F25B-38E7-950D89B1D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7371" y="574627"/>
            <a:ext cx="3259693" cy="2836179"/>
          </a:xfrm>
        </p:spPr>
        <p:txBody>
          <a:bodyPr/>
          <a:lstStyle>
            <a:lvl1pPr>
              <a:defRPr sz="1690"/>
            </a:lvl1pPr>
            <a:lvl2pPr>
              <a:defRPr sz="1479"/>
            </a:lvl2pPr>
            <a:lvl3pPr>
              <a:defRPr sz="1267"/>
            </a:lvl3pPr>
            <a:lvl4pPr>
              <a:defRPr sz="1056"/>
            </a:lvl4pPr>
            <a:lvl5pPr>
              <a:defRPr sz="1056"/>
            </a:lvl5pPr>
            <a:lvl6pPr>
              <a:defRPr sz="1056"/>
            </a:lvl6pPr>
            <a:lvl7pPr>
              <a:defRPr sz="1056"/>
            </a:lvl7pPr>
            <a:lvl8pPr>
              <a:defRPr sz="1056"/>
            </a:lvl8pPr>
            <a:lvl9pPr>
              <a:defRPr sz="105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398FDC-E89B-71B7-3D83-0D49BCEA6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513" y="1197293"/>
            <a:ext cx="2076713" cy="2218132"/>
          </a:xfrm>
        </p:spPr>
        <p:txBody>
          <a:bodyPr/>
          <a:lstStyle>
            <a:lvl1pPr marL="0" indent="0">
              <a:buNone/>
              <a:defRPr sz="845"/>
            </a:lvl1pPr>
            <a:lvl2pPr marL="241447" indent="0">
              <a:buNone/>
              <a:defRPr sz="739"/>
            </a:lvl2pPr>
            <a:lvl3pPr marL="482895" indent="0">
              <a:buNone/>
              <a:defRPr sz="634"/>
            </a:lvl3pPr>
            <a:lvl4pPr marL="724342" indent="0">
              <a:buNone/>
              <a:defRPr sz="528"/>
            </a:lvl4pPr>
            <a:lvl5pPr marL="965789" indent="0">
              <a:buNone/>
              <a:defRPr sz="528"/>
            </a:lvl5pPr>
            <a:lvl6pPr marL="1207237" indent="0">
              <a:buNone/>
              <a:defRPr sz="528"/>
            </a:lvl6pPr>
            <a:lvl7pPr marL="1448684" indent="0">
              <a:buNone/>
              <a:defRPr sz="528"/>
            </a:lvl7pPr>
            <a:lvl8pPr marL="1690131" indent="0">
              <a:buNone/>
              <a:defRPr sz="528"/>
            </a:lvl8pPr>
            <a:lvl9pPr marL="1931579" indent="0">
              <a:buNone/>
              <a:defRPr sz="52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02D2CC-D2AE-B333-3F5C-5091A8F0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D666-7D83-40B2-B919-7AADE4014113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ED6E03-C712-E092-44E6-8B29660D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AD9227-99D5-87F7-CD76-FE49409A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4E7F-2C47-4AE7-9438-841E3E5C3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39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41C49-4F19-1DAC-8472-53C00CA0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513" y="266065"/>
            <a:ext cx="2076713" cy="931228"/>
          </a:xfrm>
        </p:spPr>
        <p:txBody>
          <a:bodyPr anchor="b"/>
          <a:lstStyle>
            <a:lvl1pPr>
              <a:defRPr sz="16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837D9B-35E4-A2D4-6809-46095AC64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737371" y="574627"/>
            <a:ext cx="3259693" cy="2836179"/>
          </a:xfrm>
        </p:spPr>
        <p:txBody>
          <a:bodyPr/>
          <a:lstStyle>
            <a:lvl1pPr marL="0" indent="0">
              <a:buNone/>
              <a:defRPr sz="1690"/>
            </a:lvl1pPr>
            <a:lvl2pPr marL="241447" indent="0">
              <a:buNone/>
              <a:defRPr sz="1479"/>
            </a:lvl2pPr>
            <a:lvl3pPr marL="482895" indent="0">
              <a:buNone/>
              <a:defRPr sz="1267"/>
            </a:lvl3pPr>
            <a:lvl4pPr marL="724342" indent="0">
              <a:buNone/>
              <a:defRPr sz="1056"/>
            </a:lvl4pPr>
            <a:lvl5pPr marL="965789" indent="0">
              <a:buNone/>
              <a:defRPr sz="1056"/>
            </a:lvl5pPr>
            <a:lvl6pPr marL="1207237" indent="0">
              <a:buNone/>
              <a:defRPr sz="1056"/>
            </a:lvl6pPr>
            <a:lvl7pPr marL="1448684" indent="0">
              <a:buNone/>
              <a:defRPr sz="1056"/>
            </a:lvl7pPr>
            <a:lvl8pPr marL="1690131" indent="0">
              <a:buNone/>
              <a:defRPr sz="1056"/>
            </a:lvl8pPr>
            <a:lvl9pPr marL="1931579" indent="0">
              <a:buNone/>
              <a:defRPr sz="1056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267C2E-FB10-4EF4-856E-E43CEF96A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513" y="1197293"/>
            <a:ext cx="2076713" cy="2218132"/>
          </a:xfrm>
        </p:spPr>
        <p:txBody>
          <a:bodyPr/>
          <a:lstStyle>
            <a:lvl1pPr marL="0" indent="0">
              <a:buNone/>
              <a:defRPr sz="845"/>
            </a:lvl1pPr>
            <a:lvl2pPr marL="241447" indent="0">
              <a:buNone/>
              <a:defRPr sz="739"/>
            </a:lvl2pPr>
            <a:lvl3pPr marL="482895" indent="0">
              <a:buNone/>
              <a:defRPr sz="634"/>
            </a:lvl3pPr>
            <a:lvl4pPr marL="724342" indent="0">
              <a:buNone/>
              <a:defRPr sz="528"/>
            </a:lvl4pPr>
            <a:lvl5pPr marL="965789" indent="0">
              <a:buNone/>
              <a:defRPr sz="528"/>
            </a:lvl5pPr>
            <a:lvl6pPr marL="1207237" indent="0">
              <a:buNone/>
              <a:defRPr sz="528"/>
            </a:lvl6pPr>
            <a:lvl7pPr marL="1448684" indent="0">
              <a:buNone/>
              <a:defRPr sz="528"/>
            </a:lvl7pPr>
            <a:lvl8pPr marL="1690131" indent="0">
              <a:buNone/>
              <a:defRPr sz="528"/>
            </a:lvl8pPr>
            <a:lvl9pPr marL="1931579" indent="0">
              <a:buNone/>
              <a:defRPr sz="52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1A0F06-D4B3-76E5-CB06-F3DE094D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D666-7D83-40B2-B919-7AADE4014113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984E2F-025F-AB27-2BC0-D601BA03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5CF3D9-D253-ECBF-7389-1728E5C29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4E7F-2C47-4AE7-9438-841E3E5C3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71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1D484F-3442-0EC4-CE51-E46B4A63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675" y="212483"/>
            <a:ext cx="5553551" cy="771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18738B-07B9-6334-2D70-68F9410F5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675" y="1062412"/>
            <a:ext cx="5553551" cy="2532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A02A2-721A-98E1-7C35-FCC60C2FD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674" y="3699043"/>
            <a:ext cx="1448753" cy="2124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9D666-7D83-40B2-B919-7AADE4014113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EB8C3-6B34-469D-132E-B9FE8A3E3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2886" y="3699043"/>
            <a:ext cx="2173129" cy="2124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A7457-35CC-7F5B-06F7-1202B751A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47473" y="3699043"/>
            <a:ext cx="1448753" cy="2124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94E7F-2C47-4AE7-9438-841E3E5C3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97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82895" rtl="0" eaLnBrk="1" latinLnBrk="0" hangingPunct="1">
        <a:lnSpc>
          <a:spcPct val="90000"/>
        </a:lnSpc>
        <a:spcBef>
          <a:spcPct val="0"/>
        </a:spcBef>
        <a:buNone/>
        <a:defRPr sz="23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724" indent="-120724" algn="l" defTabSz="482895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479" kern="1200">
          <a:solidFill>
            <a:schemeClr val="tx1"/>
          </a:solidFill>
          <a:latin typeface="+mn-lt"/>
          <a:ea typeface="+mn-ea"/>
          <a:cs typeface="+mn-cs"/>
        </a:defRPr>
      </a:lvl1pPr>
      <a:lvl2pPr marL="362171" indent="-120724" algn="l" defTabSz="482895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1267" kern="1200">
          <a:solidFill>
            <a:schemeClr val="tx1"/>
          </a:solidFill>
          <a:latin typeface="+mn-lt"/>
          <a:ea typeface="+mn-ea"/>
          <a:cs typeface="+mn-cs"/>
        </a:defRPr>
      </a:lvl2pPr>
      <a:lvl3pPr marL="603618" indent="-120724" algn="l" defTabSz="482895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3pPr>
      <a:lvl4pPr marL="845066" indent="-120724" algn="l" defTabSz="482895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51" kern="1200">
          <a:solidFill>
            <a:schemeClr val="tx1"/>
          </a:solidFill>
          <a:latin typeface="+mn-lt"/>
          <a:ea typeface="+mn-ea"/>
          <a:cs typeface="+mn-cs"/>
        </a:defRPr>
      </a:lvl4pPr>
      <a:lvl5pPr marL="1086513" indent="-120724" algn="l" defTabSz="482895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51" kern="1200">
          <a:solidFill>
            <a:schemeClr val="tx1"/>
          </a:solidFill>
          <a:latin typeface="+mn-lt"/>
          <a:ea typeface="+mn-ea"/>
          <a:cs typeface="+mn-cs"/>
        </a:defRPr>
      </a:lvl5pPr>
      <a:lvl6pPr marL="1327960" indent="-120724" algn="l" defTabSz="482895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51" kern="1200">
          <a:solidFill>
            <a:schemeClr val="tx1"/>
          </a:solidFill>
          <a:latin typeface="+mn-lt"/>
          <a:ea typeface="+mn-ea"/>
          <a:cs typeface="+mn-cs"/>
        </a:defRPr>
      </a:lvl6pPr>
      <a:lvl7pPr marL="1569408" indent="-120724" algn="l" defTabSz="482895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51" kern="1200">
          <a:solidFill>
            <a:schemeClr val="tx1"/>
          </a:solidFill>
          <a:latin typeface="+mn-lt"/>
          <a:ea typeface="+mn-ea"/>
          <a:cs typeface="+mn-cs"/>
        </a:defRPr>
      </a:lvl7pPr>
      <a:lvl8pPr marL="1810855" indent="-120724" algn="l" defTabSz="482895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51" kern="1200">
          <a:solidFill>
            <a:schemeClr val="tx1"/>
          </a:solidFill>
          <a:latin typeface="+mn-lt"/>
          <a:ea typeface="+mn-ea"/>
          <a:cs typeface="+mn-cs"/>
        </a:defRPr>
      </a:lvl8pPr>
      <a:lvl9pPr marL="2052302" indent="-120724" algn="l" defTabSz="482895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82895" rtl="0" eaLnBrk="1" latinLnBrk="0" hangingPunct="1">
        <a:defRPr sz="951" kern="1200">
          <a:solidFill>
            <a:schemeClr val="tx1"/>
          </a:solidFill>
          <a:latin typeface="+mn-lt"/>
          <a:ea typeface="+mn-ea"/>
          <a:cs typeface="+mn-cs"/>
        </a:defRPr>
      </a:lvl1pPr>
      <a:lvl2pPr marL="241447" algn="l" defTabSz="482895" rtl="0" eaLnBrk="1" latinLnBrk="0" hangingPunct="1">
        <a:defRPr sz="951" kern="1200">
          <a:solidFill>
            <a:schemeClr val="tx1"/>
          </a:solidFill>
          <a:latin typeface="+mn-lt"/>
          <a:ea typeface="+mn-ea"/>
          <a:cs typeface="+mn-cs"/>
        </a:defRPr>
      </a:lvl2pPr>
      <a:lvl3pPr marL="482895" algn="l" defTabSz="482895" rtl="0" eaLnBrk="1" latinLnBrk="0" hangingPunct="1">
        <a:defRPr sz="951" kern="1200">
          <a:solidFill>
            <a:schemeClr val="tx1"/>
          </a:solidFill>
          <a:latin typeface="+mn-lt"/>
          <a:ea typeface="+mn-ea"/>
          <a:cs typeface="+mn-cs"/>
        </a:defRPr>
      </a:lvl3pPr>
      <a:lvl4pPr marL="724342" algn="l" defTabSz="482895" rtl="0" eaLnBrk="1" latinLnBrk="0" hangingPunct="1">
        <a:defRPr sz="951" kern="1200">
          <a:solidFill>
            <a:schemeClr val="tx1"/>
          </a:solidFill>
          <a:latin typeface="+mn-lt"/>
          <a:ea typeface="+mn-ea"/>
          <a:cs typeface="+mn-cs"/>
        </a:defRPr>
      </a:lvl4pPr>
      <a:lvl5pPr marL="965789" algn="l" defTabSz="482895" rtl="0" eaLnBrk="1" latinLnBrk="0" hangingPunct="1">
        <a:defRPr sz="951" kern="1200">
          <a:solidFill>
            <a:schemeClr val="tx1"/>
          </a:solidFill>
          <a:latin typeface="+mn-lt"/>
          <a:ea typeface="+mn-ea"/>
          <a:cs typeface="+mn-cs"/>
        </a:defRPr>
      </a:lvl5pPr>
      <a:lvl6pPr marL="1207237" algn="l" defTabSz="482895" rtl="0" eaLnBrk="1" latinLnBrk="0" hangingPunct="1">
        <a:defRPr sz="951" kern="1200">
          <a:solidFill>
            <a:schemeClr val="tx1"/>
          </a:solidFill>
          <a:latin typeface="+mn-lt"/>
          <a:ea typeface="+mn-ea"/>
          <a:cs typeface="+mn-cs"/>
        </a:defRPr>
      </a:lvl6pPr>
      <a:lvl7pPr marL="1448684" algn="l" defTabSz="482895" rtl="0" eaLnBrk="1" latinLnBrk="0" hangingPunct="1">
        <a:defRPr sz="951" kern="1200">
          <a:solidFill>
            <a:schemeClr val="tx1"/>
          </a:solidFill>
          <a:latin typeface="+mn-lt"/>
          <a:ea typeface="+mn-ea"/>
          <a:cs typeface="+mn-cs"/>
        </a:defRPr>
      </a:lvl7pPr>
      <a:lvl8pPr marL="1690131" algn="l" defTabSz="482895" rtl="0" eaLnBrk="1" latinLnBrk="0" hangingPunct="1">
        <a:defRPr sz="951" kern="1200">
          <a:solidFill>
            <a:schemeClr val="tx1"/>
          </a:solidFill>
          <a:latin typeface="+mn-lt"/>
          <a:ea typeface="+mn-ea"/>
          <a:cs typeface="+mn-cs"/>
        </a:defRPr>
      </a:lvl8pPr>
      <a:lvl9pPr marL="1931579" algn="l" defTabSz="482895" rtl="0" eaLnBrk="1" latinLnBrk="0" hangingPunct="1">
        <a:defRPr sz="9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CB29B97-3FAA-791E-8198-BB6AD6928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6301"/>
            <a:ext cx="6438900" cy="223837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2A3382A-A325-E26E-F2F4-DC182291F2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4675"/>
            <a:ext cx="6438900" cy="8763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684A5FD-161B-50CC-540F-084DB34BF6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38900" cy="8763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1CEC70F-BDE2-9ADD-BBBE-AD7CC8F163B4}"/>
              </a:ext>
            </a:extLst>
          </p:cNvPr>
          <p:cNvSpPr txBox="1"/>
          <p:nvPr/>
        </p:nvSpPr>
        <p:spPr>
          <a:xfrm>
            <a:off x="157964" y="231824"/>
            <a:ext cx="1329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Open with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087E25-710E-24F3-402C-911A5BD5E392}"/>
              </a:ext>
            </a:extLst>
          </p:cNvPr>
          <p:cNvSpPr txBox="1"/>
          <p:nvPr/>
        </p:nvSpPr>
        <p:spPr>
          <a:xfrm>
            <a:off x="4036293" y="3402022"/>
            <a:ext cx="123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Just once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997834-564B-5017-DD4E-57098E6F8E0B}"/>
              </a:ext>
            </a:extLst>
          </p:cNvPr>
          <p:cNvSpPr txBox="1"/>
          <p:nvPr/>
        </p:nvSpPr>
        <p:spPr>
          <a:xfrm>
            <a:off x="5238413" y="3402022"/>
            <a:ext cx="10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Always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50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D82FCC2-FE9D-AA82-BE16-CF6517469804}"/>
              </a:ext>
            </a:extLst>
          </p:cNvPr>
          <p:cNvCxnSpPr>
            <a:cxnSpLocks/>
          </p:cNvCxnSpPr>
          <p:nvPr/>
        </p:nvCxnSpPr>
        <p:spPr>
          <a:xfrm>
            <a:off x="0" y="3114674"/>
            <a:ext cx="643890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79276E6-1CB7-A0E0-F0ED-71B57B829193}"/>
              </a:ext>
            </a:extLst>
          </p:cNvPr>
          <p:cNvGrpSpPr/>
          <p:nvPr/>
        </p:nvGrpSpPr>
        <p:grpSpPr>
          <a:xfrm>
            <a:off x="0" y="0"/>
            <a:ext cx="6438900" cy="876300"/>
            <a:chOff x="0" y="0"/>
            <a:chExt cx="6438900" cy="876300"/>
          </a:xfrm>
        </p:grpSpPr>
        <p:sp>
          <p:nvSpPr>
            <p:cNvPr id="28" name="矩形: 圆顶角 27">
              <a:extLst>
                <a:ext uri="{FF2B5EF4-FFF2-40B4-BE49-F238E27FC236}">
                  <a16:creationId xmlns:a16="http://schemas.microsoft.com/office/drawing/2014/main" id="{894A3004-FA94-4DAD-51D4-F0CAD1D5A9FF}"/>
                </a:ext>
              </a:extLst>
            </p:cNvPr>
            <p:cNvSpPr/>
            <p:nvPr/>
          </p:nvSpPr>
          <p:spPr>
            <a:xfrm>
              <a:off x="0" y="0"/>
              <a:ext cx="6438900" cy="876300"/>
            </a:xfrm>
            <a:prstGeom prst="round2SameRect">
              <a:avLst/>
            </a:prstGeom>
            <a:solidFill>
              <a:srgbClr val="191C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9074AA5-9B10-B098-CFDE-BB664CCC72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871538"/>
              <a:ext cx="64389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E97490C-FFA1-96F9-42EE-64327FF1C450}"/>
                </a:ext>
              </a:extLst>
            </p:cNvPr>
            <p:cNvSpPr txBox="1"/>
            <p:nvPr/>
          </p:nvSpPr>
          <p:spPr>
            <a:xfrm>
              <a:off x="157964" y="231824"/>
              <a:ext cx="1329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Open with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9CDA5A6-510D-1D46-8308-C2754AD4FEBF}"/>
              </a:ext>
            </a:extLst>
          </p:cNvPr>
          <p:cNvGrpSpPr/>
          <p:nvPr/>
        </p:nvGrpSpPr>
        <p:grpSpPr>
          <a:xfrm>
            <a:off x="0" y="3114674"/>
            <a:ext cx="6438900" cy="876300"/>
            <a:chOff x="0" y="3114674"/>
            <a:chExt cx="6438900" cy="8763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C36DFA9-F9E9-7F51-0FAA-99A244336C1E}"/>
                </a:ext>
              </a:extLst>
            </p:cNvPr>
            <p:cNvSpPr/>
            <p:nvPr/>
          </p:nvSpPr>
          <p:spPr>
            <a:xfrm>
              <a:off x="0" y="3114674"/>
              <a:ext cx="6438900" cy="876300"/>
            </a:xfrm>
            <a:prstGeom prst="rect">
              <a:avLst/>
            </a:prstGeom>
            <a:solidFill>
              <a:srgbClr val="191C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258FEF51-BBD6-29AF-9994-703938726BB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17812"/>
              <a:ext cx="64389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A7037D3-1016-8DE3-5E61-6812DB8A167B}"/>
                </a:ext>
              </a:extLst>
            </p:cNvPr>
            <p:cNvSpPr txBox="1"/>
            <p:nvPr/>
          </p:nvSpPr>
          <p:spPr>
            <a:xfrm>
              <a:off x="4036293" y="3402022"/>
              <a:ext cx="12390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Just once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18AA448-2F48-FD86-0B37-8BFF403F21D7}"/>
                </a:ext>
              </a:extLst>
            </p:cNvPr>
            <p:cNvSpPr txBox="1"/>
            <p:nvPr/>
          </p:nvSpPr>
          <p:spPr>
            <a:xfrm>
              <a:off x="5238413" y="3402022"/>
              <a:ext cx="104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Always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969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D82FCC2-FE9D-AA82-BE16-CF6517469804}"/>
              </a:ext>
            </a:extLst>
          </p:cNvPr>
          <p:cNvCxnSpPr>
            <a:cxnSpLocks/>
          </p:cNvCxnSpPr>
          <p:nvPr/>
        </p:nvCxnSpPr>
        <p:spPr>
          <a:xfrm>
            <a:off x="0" y="3114674"/>
            <a:ext cx="643890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79276E6-1CB7-A0E0-F0ED-71B57B829193}"/>
              </a:ext>
            </a:extLst>
          </p:cNvPr>
          <p:cNvGrpSpPr/>
          <p:nvPr/>
        </p:nvGrpSpPr>
        <p:grpSpPr>
          <a:xfrm>
            <a:off x="0" y="0"/>
            <a:ext cx="6438900" cy="876300"/>
            <a:chOff x="0" y="0"/>
            <a:chExt cx="6438900" cy="876300"/>
          </a:xfrm>
        </p:grpSpPr>
        <p:sp>
          <p:nvSpPr>
            <p:cNvPr id="28" name="矩形: 圆顶角 27">
              <a:extLst>
                <a:ext uri="{FF2B5EF4-FFF2-40B4-BE49-F238E27FC236}">
                  <a16:creationId xmlns:a16="http://schemas.microsoft.com/office/drawing/2014/main" id="{894A3004-FA94-4DAD-51D4-F0CAD1D5A9FF}"/>
                </a:ext>
              </a:extLst>
            </p:cNvPr>
            <p:cNvSpPr/>
            <p:nvPr/>
          </p:nvSpPr>
          <p:spPr>
            <a:xfrm>
              <a:off x="0" y="0"/>
              <a:ext cx="6438900" cy="876300"/>
            </a:xfrm>
            <a:prstGeom prst="round2SameRect">
              <a:avLst/>
            </a:prstGeom>
            <a:solidFill>
              <a:srgbClr val="191C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9074AA5-9B10-B098-CFDE-BB664CCC72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871538"/>
              <a:ext cx="64389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E97490C-FFA1-96F9-42EE-64327FF1C450}"/>
                </a:ext>
              </a:extLst>
            </p:cNvPr>
            <p:cNvSpPr txBox="1"/>
            <p:nvPr/>
          </p:nvSpPr>
          <p:spPr>
            <a:xfrm>
              <a:off x="157964" y="231824"/>
              <a:ext cx="1329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打开方式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9CDA5A6-510D-1D46-8308-C2754AD4FEBF}"/>
              </a:ext>
            </a:extLst>
          </p:cNvPr>
          <p:cNvGrpSpPr/>
          <p:nvPr/>
        </p:nvGrpSpPr>
        <p:grpSpPr>
          <a:xfrm>
            <a:off x="0" y="3114674"/>
            <a:ext cx="6438900" cy="876300"/>
            <a:chOff x="0" y="3114674"/>
            <a:chExt cx="6438900" cy="8763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C36DFA9-F9E9-7F51-0FAA-99A244336C1E}"/>
                </a:ext>
              </a:extLst>
            </p:cNvPr>
            <p:cNvSpPr/>
            <p:nvPr/>
          </p:nvSpPr>
          <p:spPr>
            <a:xfrm>
              <a:off x="0" y="3114674"/>
              <a:ext cx="6438900" cy="876300"/>
            </a:xfrm>
            <a:prstGeom prst="rect">
              <a:avLst/>
            </a:prstGeom>
            <a:solidFill>
              <a:srgbClr val="191C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258FEF51-BBD6-29AF-9994-703938726BB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17812"/>
              <a:ext cx="64389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A7037D3-1016-8DE3-5E61-6812DB8A167B}"/>
                </a:ext>
              </a:extLst>
            </p:cNvPr>
            <p:cNvSpPr txBox="1"/>
            <p:nvPr/>
          </p:nvSpPr>
          <p:spPr>
            <a:xfrm>
              <a:off x="4036293" y="3402022"/>
              <a:ext cx="12390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仅此一次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18AA448-2F48-FD86-0B37-8BFF403F21D7}"/>
                </a:ext>
              </a:extLst>
            </p:cNvPr>
            <p:cNvSpPr txBox="1"/>
            <p:nvPr/>
          </p:nvSpPr>
          <p:spPr>
            <a:xfrm>
              <a:off x="5238413" y="3402022"/>
              <a:ext cx="104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始终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041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D82FCC2-FE9D-AA82-BE16-CF6517469804}"/>
              </a:ext>
            </a:extLst>
          </p:cNvPr>
          <p:cNvCxnSpPr>
            <a:cxnSpLocks/>
          </p:cNvCxnSpPr>
          <p:nvPr/>
        </p:nvCxnSpPr>
        <p:spPr>
          <a:xfrm>
            <a:off x="0" y="3114674"/>
            <a:ext cx="643890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79276E6-1CB7-A0E0-F0ED-71B57B829193}"/>
              </a:ext>
            </a:extLst>
          </p:cNvPr>
          <p:cNvGrpSpPr/>
          <p:nvPr/>
        </p:nvGrpSpPr>
        <p:grpSpPr>
          <a:xfrm>
            <a:off x="0" y="0"/>
            <a:ext cx="6438900" cy="876300"/>
            <a:chOff x="0" y="0"/>
            <a:chExt cx="6438900" cy="876300"/>
          </a:xfrm>
        </p:grpSpPr>
        <p:sp>
          <p:nvSpPr>
            <p:cNvPr id="28" name="矩形: 圆顶角 27">
              <a:extLst>
                <a:ext uri="{FF2B5EF4-FFF2-40B4-BE49-F238E27FC236}">
                  <a16:creationId xmlns:a16="http://schemas.microsoft.com/office/drawing/2014/main" id="{894A3004-FA94-4DAD-51D4-F0CAD1D5A9FF}"/>
                </a:ext>
              </a:extLst>
            </p:cNvPr>
            <p:cNvSpPr/>
            <p:nvPr/>
          </p:nvSpPr>
          <p:spPr>
            <a:xfrm>
              <a:off x="0" y="0"/>
              <a:ext cx="6438900" cy="876300"/>
            </a:xfrm>
            <a:prstGeom prst="round2SameRect">
              <a:avLst/>
            </a:prstGeom>
            <a:solidFill>
              <a:srgbClr val="191C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9074AA5-9B10-B098-CFDE-BB664CCC72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871538"/>
              <a:ext cx="64389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E97490C-FFA1-96F9-42EE-64327FF1C450}"/>
                </a:ext>
              </a:extLst>
            </p:cNvPr>
            <p:cNvSpPr txBox="1"/>
            <p:nvPr/>
          </p:nvSpPr>
          <p:spPr>
            <a:xfrm>
              <a:off x="157963" y="231824"/>
              <a:ext cx="14399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選擇開啟工具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9CDA5A6-510D-1D46-8308-C2754AD4FEBF}"/>
              </a:ext>
            </a:extLst>
          </p:cNvPr>
          <p:cNvGrpSpPr/>
          <p:nvPr/>
        </p:nvGrpSpPr>
        <p:grpSpPr>
          <a:xfrm>
            <a:off x="0" y="3114674"/>
            <a:ext cx="6438900" cy="876300"/>
            <a:chOff x="0" y="3114674"/>
            <a:chExt cx="6438900" cy="8763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C36DFA9-F9E9-7F51-0FAA-99A244336C1E}"/>
                </a:ext>
              </a:extLst>
            </p:cNvPr>
            <p:cNvSpPr/>
            <p:nvPr/>
          </p:nvSpPr>
          <p:spPr>
            <a:xfrm>
              <a:off x="0" y="3114674"/>
              <a:ext cx="6438900" cy="876300"/>
            </a:xfrm>
            <a:prstGeom prst="rect">
              <a:avLst/>
            </a:prstGeom>
            <a:solidFill>
              <a:srgbClr val="191C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258FEF51-BBD6-29AF-9994-703938726BB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17812"/>
              <a:ext cx="64389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A7037D3-1016-8DE3-5E61-6812DB8A167B}"/>
                </a:ext>
              </a:extLst>
            </p:cNvPr>
            <p:cNvSpPr txBox="1"/>
            <p:nvPr/>
          </p:nvSpPr>
          <p:spPr>
            <a:xfrm>
              <a:off x="4036293" y="3402022"/>
              <a:ext cx="12390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僅限一次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18AA448-2F48-FD86-0B37-8BFF403F21D7}"/>
                </a:ext>
              </a:extLst>
            </p:cNvPr>
            <p:cNvSpPr txBox="1"/>
            <p:nvPr/>
          </p:nvSpPr>
          <p:spPr>
            <a:xfrm>
              <a:off x="5238413" y="3402022"/>
              <a:ext cx="104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一律采用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9685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39</Words>
  <Application>Microsoft Office PowerPoint</Application>
  <PresentationFormat>自定义</PresentationFormat>
  <Paragraphs>20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revision>5</cp:revision>
  <dcterms:created xsi:type="dcterms:W3CDTF">2023-07-12T06:07:34Z</dcterms:created>
  <dcterms:modified xsi:type="dcterms:W3CDTF">2023-07-18T05:01:12Z</dcterms:modified>
</cp:coreProperties>
</file>