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"/>
  </p:notesMasterIdLst>
  <p:sldIdLst>
    <p:sldId id="256" r:id="rId2"/>
    <p:sldId id="257" r:id="rId3"/>
    <p:sldId id="258" r:id="rId4"/>
  </p:sldIdLst>
  <p:sldSz cx="4762500" cy="952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0" userDrawn="1">
          <p15:clr>
            <a:srgbClr val="A4A3A4"/>
          </p15:clr>
        </p15:guide>
        <p15:guide id="2" pos="15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D1B"/>
    <a:srgbClr val="2C3230"/>
    <a:srgbClr val="C0EF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64" d="100"/>
          <a:sy n="164" d="100"/>
        </p:scale>
        <p:origin x="138" y="894"/>
      </p:cViewPr>
      <p:guideLst>
        <p:guide orient="horz" pos="300"/>
        <p:guide pos="15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4D322B-E99E-4406-A2CA-EDEF4564FB92}" type="datetimeFigureOut">
              <a:rPr lang="zh-CN" altLang="en-US" smtClean="0"/>
              <a:t>2023-7-18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4286250" y="1143000"/>
            <a:ext cx="15430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56008-C7BF-45D8-AFB1-87D1E091E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00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7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880" algn="l" defTabSz="9137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761" algn="l" defTabSz="9137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640" algn="l" defTabSz="9137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521" algn="l" defTabSz="9137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402" algn="l" defTabSz="9137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282" algn="l" defTabSz="9137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162" algn="l" defTabSz="9137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043" algn="l" defTabSz="9137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4286250" y="1143000"/>
            <a:ext cx="154305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English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F56008-C7BF-45D8-AFB1-87D1E091E4D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135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4286250" y="1143000"/>
            <a:ext cx="154305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简体中文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F56008-C7BF-45D8-AFB1-87D1E091E4D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913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4286250" y="1143000"/>
            <a:ext cx="154305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繁體中文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F56008-C7BF-45D8-AFB1-87D1E091E4D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954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5313" y="155884"/>
            <a:ext cx="3571875" cy="331611"/>
          </a:xfrm>
        </p:spPr>
        <p:txBody>
          <a:bodyPr anchor="b"/>
          <a:lstStyle>
            <a:lvl1pPr algn="ctr">
              <a:defRPr sz="83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5313" y="500283"/>
            <a:ext cx="3571875" cy="229967"/>
          </a:xfrm>
        </p:spPr>
        <p:txBody>
          <a:bodyPr/>
          <a:lstStyle>
            <a:lvl1pPr marL="0" indent="0" algn="ctr">
              <a:buNone/>
              <a:defRPr sz="333"/>
            </a:lvl1pPr>
            <a:lvl2pPr marL="63505" indent="0" algn="ctr">
              <a:buNone/>
              <a:defRPr sz="278"/>
            </a:lvl2pPr>
            <a:lvl3pPr marL="127010" indent="0" algn="ctr">
              <a:buNone/>
              <a:defRPr sz="250"/>
            </a:lvl3pPr>
            <a:lvl4pPr marL="190515" indent="0" algn="ctr">
              <a:buNone/>
              <a:defRPr sz="222"/>
            </a:lvl4pPr>
            <a:lvl5pPr marL="254020" indent="0" algn="ctr">
              <a:buNone/>
              <a:defRPr sz="222"/>
            </a:lvl5pPr>
            <a:lvl6pPr marL="317525" indent="0" algn="ctr">
              <a:buNone/>
              <a:defRPr sz="222"/>
            </a:lvl6pPr>
            <a:lvl7pPr marL="381030" indent="0" algn="ctr">
              <a:buNone/>
              <a:defRPr sz="222"/>
            </a:lvl7pPr>
            <a:lvl8pPr marL="444536" indent="0" algn="ctr">
              <a:buNone/>
              <a:defRPr sz="222"/>
            </a:lvl8pPr>
            <a:lvl9pPr marL="508041" indent="0" algn="ctr">
              <a:buNone/>
              <a:defRPr sz="22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F0A1-9FEE-4CC2-883C-4D9842497BE0}" type="datetimeFigureOut">
              <a:rPr lang="zh-CN" altLang="en-US" smtClean="0"/>
              <a:t>2023-7-18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25771-D84D-475C-A0CC-F8C11F709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016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F0A1-9FEE-4CC2-883C-4D9842497BE0}" type="datetimeFigureOut">
              <a:rPr lang="zh-CN" altLang="en-US" smtClean="0"/>
              <a:t>2023-7-18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25771-D84D-475C-A0CC-F8C11F709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001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408164" y="50712"/>
            <a:ext cx="1026914" cy="807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7422" y="50712"/>
            <a:ext cx="3021211" cy="807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F0A1-9FEE-4CC2-883C-4D9842497BE0}" type="datetimeFigureOut">
              <a:rPr lang="zh-CN" altLang="en-US" smtClean="0"/>
              <a:t>2023-7-18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25771-D84D-475C-A0CC-F8C11F709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566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F0A1-9FEE-4CC2-883C-4D9842497BE0}" type="datetimeFigureOut">
              <a:rPr lang="zh-CN" altLang="en-US" smtClean="0"/>
              <a:t>2023-7-18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25771-D84D-475C-A0CC-F8C11F709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7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942" y="237464"/>
            <a:ext cx="4107656" cy="396213"/>
          </a:xfrm>
        </p:spPr>
        <p:txBody>
          <a:bodyPr anchor="b"/>
          <a:lstStyle>
            <a:lvl1pPr>
              <a:defRPr sz="83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942" y="637426"/>
            <a:ext cx="4107656" cy="208359"/>
          </a:xfrm>
        </p:spPr>
        <p:txBody>
          <a:bodyPr/>
          <a:lstStyle>
            <a:lvl1pPr marL="0" indent="0">
              <a:buNone/>
              <a:defRPr sz="333">
                <a:solidFill>
                  <a:schemeClr val="tx1">
                    <a:tint val="75000"/>
                  </a:schemeClr>
                </a:solidFill>
              </a:defRPr>
            </a:lvl1pPr>
            <a:lvl2pPr marL="63505" indent="0">
              <a:buNone/>
              <a:defRPr sz="278">
                <a:solidFill>
                  <a:schemeClr val="tx1">
                    <a:tint val="75000"/>
                  </a:schemeClr>
                </a:solidFill>
              </a:defRPr>
            </a:lvl2pPr>
            <a:lvl3pPr marL="127010" indent="0">
              <a:buNone/>
              <a:defRPr sz="250">
                <a:solidFill>
                  <a:schemeClr val="tx1">
                    <a:tint val="75000"/>
                  </a:schemeClr>
                </a:solidFill>
              </a:defRPr>
            </a:lvl3pPr>
            <a:lvl4pPr marL="190515" indent="0">
              <a:buNone/>
              <a:defRPr sz="222">
                <a:solidFill>
                  <a:schemeClr val="tx1">
                    <a:tint val="75000"/>
                  </a:schemeClr>
                </a:solidFill>
              </a:defRPr>
            </a:lvl4pPr>
            <a:lvl5pPr marL="254020" indent="0">
              <a:buNone/>
              <a:defRPr sz="222">
                <a:solidFill>
                  <a:schemeClr val="tx1">
                    <a:tint val="75000"/>
                  </a:schemeClr>
                </a:solidFill>
              </a:defRPr>
            </a:lvl5pPr>
            <a:lvl6pPr marL="317525" indent="0">
              <a:buNone/>
              <a:defRPr sz="222">
                <a:solidFill>
                  <a:schemeClr val="tx1">
                    <a:tint val="75000"/>
                  </a:schemeClr>
                </a:solidFill>
              </a:defRPr>
            </a:lvl6pPr>
            <a:lvl7pPr marL="381030" indent="0">
              <a:buNone/>
              <a:defRPr sz="222">
                <a:solidFill>
                  <a:schemeClr val="tx1">
                    <a:tint val="75000"/>
                  </a:schemeClr>
                </a:solidFill>
              </a:defRPr>
            </a:lvl7pPr>
            <a:lvl8pPr marL="444536" indent="0">
              <a:buNone/>
              <a:defRPr sz="222">
                <a:solidFill>
                  <a:schemeClr val="tx1">
                    <a:tint val="75000"/>
                  </a:schemeClr>
                </a:solidFill>
              </a:defRPr>
            </a:lvl8pPr>
            <a:lvl9pPr marL="508041" indent="0">
              <a:buNone/>
              <a:defRPr sz="22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F0A1-9FEE-4CC2-883C-4D9842497BE0}" type="datetimeFigureOut">
              <a:rPr lang="zh-CN" altLang="en-US" smtClean="0"/>
              <a:t>2023-7-18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25771-D84D-475C-A0CC-F8C11F709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946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7422" y="253559"/>
            <a:ext cx="2024063" cy="60435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11015" y="253559"/>
            <a:ext cx="2024063" cy="60435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F0A1-9FEE-4CC2-883C-4D9842497BE0}" type="datetimeFigureOut">
              <a:rPr lang="zh-CN" altLang="en-US" smtClean="0"/>
              <a:t>2023-7-18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25771-D84D-475C-A0CC-F8C11F709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66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042" y="50712"/>
            <a:ext cx="4107656" cy="18410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8042" y="233495"/>
            <a:ext cx="2014761" cy="114432"/>
          </a:xfrm>
        </p:spPr>
        <p:txBody>
          <a:bodyPr anchor="b"/>
          <a:lstStyle>
            <a:lvl1pPr marL="0" indent="0">
              <a:buNone/>
              <a:defRPr sz="333" b="1"/>
            </a:lvl1pPr>
            <a:lvl2pPr marL="63505" indent="0">
              <a:buNone/>
              <a:defRPr sz="278" b="1"/>
            </a:lvl2pPr>
            <a:lvl3pPr marL="127010" indent="0">
              <a:buNone/>
              <a:defRPr sz="250" b="1"/>
            </a:lvl3pPr>
            <a:lvl4pPr marL="190515" indent="0">
              <a:buNone/>
              <a:defRPr sz="222" b="1"/>
            </a:lvl4pPr>
            <a:lvl5pPr marL="254020" indent="0">
              <a:buNone/>
              <a:defRPr sz="222" b="1"/>
            </a:lvl5pPr>
            <a:lvl6pPr marL="317525" indent="0">
              <a:buNone/>
              <a:defRPr sz="222" b="1"/>
            </a:lvl6pPr>
            <a:lvl7pPr marL="381030" indent="0">
              <a:buNone/>
              <a:defRPr sz="222" b="1"/>
            </a:lvl7pPr>
            <a:lvl8pPr marL="444536" indent="0">
              <a:buNone/>
              <a:defRPr sz="222" b="1"/>
            </a:lvl8pPr>
            <a:lvl9pPr marL="508041" indent="0">
              <a:buNone/>
              <a:defRPr sz="22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42" y="347927"/>
            <a:ext cx="2014761" cy="51174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11016" y="233495"/>
            <a:ext cx="2024683" cy="114432"/>
          </a:xfrm>
        </p:spPr>
        <p:txBody>
          <a:bodyPr anchor="b"/>
          <a:lstStyle>
            <a:lvl1pPr marL="0" indent="0">
              <a:buNone/>
              <a:defRPr sz="333" b="1"/>
            </a:lvl1pPr>
            <a:lvl2pPr marL="63505" indent="0">
              <a:buNone/>
              <a:defRPr sz="278" b="1"/>
            </a:lvl2pPr>
            <a:lvl3pPr marL="127010" indent="0">
              <a:buNone/>
              <a:defRPr sz="250" b="1"/>
            </a:lvl3pPr>
            <a:lvl4pPr marL="190515" indent="0">
              <a:buNone/>
              <a:defRPr sz="222" b="1"/>
            </a:lvl4pPr>
            <a:lvl5pPr marL="254020" indent="0">
              <a:buNone/>
              <a:defRPr sz="222" b="1"/>
            </a:lvl5pPr>
            <a:lvl6pPr marL="317525" indent="0">
              <a:buNone/>
              <a:defRPr sz="222" b="1"/>
            </a:lvl6pPr>
            <a:lvl7pPr marL="381030" indent="0">
              <a:buNone/>
              <a:defRPr sz="222" b="1"/>
            </a:lvl7pPr>
            <a:lvl8pPr marL="444536" indent="0">
              <a:buNone/>
              <a:defRPr sz="222" b="1"/>
            </a:lvl8pPr>
            <a:lvl9pPr marL="508041" indent="0">
              <a:buNone/>
              <a:defRPr sz="22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11016" y="347927"/>
            <a:ext cx="2024683" cy="51174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F0A1-9FEE-4CC2-883C-4D9842497BE0}" type="datetimeFigureOut">
              <a:rPr lang="zh-CN" altLang="en-US" smtClean="0"/>
              <a:t>2023-7-18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25771-D84D-475C-A0CC-F8C11F709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928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F0A1-9FEE-4CC2-883C-4D9842497BE0}" type="datetimeFigureOut">
              <a:rPr lang="zh-CN" altLang="en-US" smtClean="0"/>
              <a:t>2023-7-18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25771-D84D-475C-A0CC-F8C11F709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319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F0A1-9FEE-4CC2-883C-4D9842497BE0}" type="datetimeFigureOut">
              <a:rPr lang="zh-CN" altLang="en-US" smtClean="0"/>
              <a:t>2023-7-18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25771-D84D-475C-A0CC-F8C11F709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407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042" y="63500"/>
            <a:ext cx="1536030" cy="222250"/>
          </a:xfrm>
        </p:spPr>
        <p:txBody>
          <a:bodyPr anchor="b"/>
          <a:lstStyle>
            <a:lvl1pPr>
              <a:defRPr sz="4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4683" y="137143"/>
            <a:ext cx="2411016" cy="676892"/>
          </a:xfrm>
        </p:spPr>
        <p:txBody>
          <a:bodyPr/>
          <a:lstStyle>
            <a:lvl1pPr>
              <a:defRPr sz="444"/>
            </a:lvl1pPr>
            <a:lvl2pPr>
              <a:defRPr sz="389"/>
            </a:lvl2pPr>
            <a:lvl3pPr>
              <a:defRPr sz="333"/>
            </a:lvl3pPr>
            <a:lvl4pPr>
              <a:defRPr sz="278"/>
            </a:lvl4pPr>
            <a:lvl5pPr>
              <a:defRPr sz="278"/>
            </a:lvl5pPr>
            <a:lvl6pPr>
              <a:defRPr sz="278"/>
            </a:lvl6pPr>
            <a:lvl7pPr>
              <a:defRPr sz="278"/>
            </a:lvl7pPr>
            <a:lvl8pPr>
              <a:defRPr sz="278"/>
            </a:lvl8pPr>
            <a:lvl9pPr>
              <a:defRPr sz="27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8042" y="285750"/>
            <a:ext cx="1536030" cy="529387"/>
          </a:xfrm>
        </p:spPr>
        <p:txBody>
          <a:bodyPr/>
          <a:lstStyle>
            <a:lvl1pPr marL="0" indent="0">
              <a:buNone/>
              <a:defRPr sz="222"/>
            </a:lvl1pPr>
            <a:lvl2pPr marL="63505" indent="0">
              <a:buNone/>
              <a:defRPr sz="194"/>
            </a:lvl2pPr>
            <a:lvl3pPr marL="127010" indent="0">
              <a:buNone/>
              <a:defRPr sz="167"/>
            </a:lvl3pPr>
            <a:lvl4pPr marL="190515" indent="0">
              <a:buNone/>
              <a:defRPr sz="139"/>
            </a:lvl4pPr>
            <a:lvl5pPr marL="254020" indent="0">
              <a:buNone/>
              <a:defRPr sz="139"/>
            </a:lvl5pPr>
            <a:lvl6pPr marL="317525" indent="0">
              <a:buNone/>
              <a:defRPr sz="139"/>
            </a:lvl6pPr>
            <a:lvl7pPr marL="381030" indent="0">
              <a:buNone/>
              <a:defRPr sz="139"/>
            </a:lvl7pPr>
            <a:lvl8pPr marL="444536" indent="0">
              <a:buNone/>
              <a:defRPr sz="139"/>
            </a:lvl8pPr>
            <a:lvl9pPr marL="508041" indent="0">
              <a:buNone/>
              <a:defRPr sz="13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F0A1-9FEE-4CC2-883C-4D9842497BE0}" type="datetimeFigureOut">
              <a:rPr lang="zh-CN" altLang="en-US" smtClean="0"/>
              <a:t>2023-7-18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25771-D84D-475C-A0CC-F8C11F709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939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042" y="63500"/>
            <a:ext cx="1536030" cy="222250"/>
          </a:xfrm>
        </p:spPr>
        <p:txBody>
          <a:bodyPr anchor="b"/>
          <a:lstStyle>
            <a:lvl1pPr>
              <a:defRPr sz="4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24683" y="137143"/>
            <a:ext cx="2411016" cy="676892"/>
          </a:xfrm>
        </p:spPr>
        <p:txBody>
          <a:bodyPr anchor="t"/>
          <a:lstStyle>
            <a:lvl1pPr marL="0" indent="0">
              <a:buNone/>
              <a:defRPr sz="444"/>
            </a:lvl1pPr>
            <a:lvl2pPr marL="63505" indent="0">
              <a:buNone/>
              <a:defRPr sz="389"/>
            </a:lvl2pPr>
            <a:lvl3pPr marL="127010" indent="0">
              <a:buNone/>
              <a:defRPr sz="333"/>
            </a:lvl3pPr>
            <a:lvl4pPr marL="190515" indent="0">
              <a:buNone/>
              <a:defRPr sz="278"/>
            </a:lvl4pPr>
            <a:lvl5pPr marL="254020" indent="0">
              <a:buNone/>
              <a:defRPr sz="278"/>
            </a:lvl5pPr>
            <a:lvl6pPr marL="317525" indent="0">
              <a:buNone/>
              <a:defRPr sz="278"/>
            </a:lvl6pPr>
            <a:lvl7pPr marL="381030" indent="0">
              <a:buNone/>
              <a:defRPr sz="278"/>
            </a:lvl7pPr>
            <a:lvl8pPr marL="444536" indent="0">
              <a:buNone/>
              <a:defRPr sz="278"/>
            </a:lvl8pPr>
            <a:lvl9pPr marL="508041" indent="0">
              <a:buNone/>
              <a:defRPr sz="278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8042" y="285750"/>
            <a:ext cx="1536030" cy="529387"/>
          </a:xfrm>
        </p:spPr>
        <p:txBody>
          <a:bodyPr/>
          <a:lstStyle>
            <a:lvl1pPr marL="0" indent="0">
              <a:buNone/>
              <a:defRPr sz="222"/>
            </a:lvl1pPr>
            <a:lvl2pPr marL="63505" indent="0">
              <a:buNone/>
              <a:defRPr sz="194"/>
            </a:lvl2pPr>
            <a:lvl3pPr marL="127010" indent="0">
              <a:buNone/>
              <a:defRPr sz="167"/>
            </a:lvl3pPr>
            <a:lvl4pPr marL="190515" indent="0">
              <a:buNone/>
              <a:defRPr sz="139"/>
            </a:lvl4pPr>
            <a:lvl5pPr marL="254020" indent="0">
              <a:buNone/>
              <a:defRPr sz="139"/>
            </a:lvl5pPr>
            <a:lvl6pPr marL="317525" indent="0">
              <a:buNone/>
              <a:defRPr sz="139"/>
            </a:lvl6pPr>
            <a:lvl7pPr marL="381030" indent="0">
              <a:buNone/>
              <a:defRPr sz="139"/>
            </a:lvl7pPr>
            <a:lvl8pPr marL="444536" indent="0">
              <a:buNone/>
              <a:defRPr sz="139"/>
            </a:lvl8pPr>
            <a:lvl9pPr marL="508041" indent="0">
              <a:buNone/>
              <a:defRPr sz="13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F0A1-9FEE-4CC2-883C-4D9842497BE0}" type="datetimeFigureOut">
              <a:rPr lang="zh-CN" altLang="en-US" smtClean="0"/>
              <a:t>2023-7-18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25771-D84D-475C-A0CC-F8C11F709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02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D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7422" y="50712"/>
            <a:ext cx="4107656" cy="184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7422" y="253559"/>
            <a:ext cx="4107656" cy="604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7422" y="882826"/>
            <a:ext cx="1071563" cy="50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EF0A1-9FEE-4CC2-883C-4D9842497BE0}" type="datetimeFigureOut">
              <a:rPr lang="zh-CN" altLang="en-US" smtClean="0"/>
              <a:t>2023-7-18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77578" y="882826"/>
            <a:ext cx="1607344" cy="50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63515" y="882826"/>
            <a:ext cx="1071563" cy="50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25771-D84D-475C-A0CC-F8C11F709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326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7010" rtl="0" eaLnBrk="1" latinLnBrk="0" hangingPunct="1">
        <a:lnSpc>
          <a:spcPct val="90000"/>
        </a:lnSpc>
        <a:spcBef>
          <a:spcPct val="0"/>
        </a:spcBef>
        <a:buNone/>
        <a:defRPr sz="61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753" indent="-31753" algn="l" defTabSz="127010" rtl="0" eaLnBrk="1" latinLnBrk="0" hangingPunct="1">
        <a:lnSpc>
          <a:spcPct val="90000"/>
        </a:lnSpc>
        <a:spcBef>
          <a:spcPts val="139"/>
        </a:spcBef>
        <a:buFont typeface="Arial" panose="020B0604020202020204" pitchFamily="34" charset="0"/>
        <a:buChar char="•"/>
        <a:defRPr sz="389" kern="1200">
          <a:solidFill>
            <a:schemeClr val="tx1"/>
          </a:solidFill>
          <a:latin typeface="+mn-lt"/>
          <a:ea typeface="+mn-ea"/>
          <a:cs typeface="+mn-cs"/>
        </a:defRPr>
      </a:lvl1pPr>
      <a:lvl2pPr marL="95258" indent="-31753" algn="l" defTabSz="127010" rtl="0" eaLnBrk="1" latinLnBrk="0" hangingPunct="1">
        <a:lnSpc>
          <a:spcPct val="90000"/>
        </a:lnSpc>
        <a:spcBef>
          <a:spcPts val="69"/>
        </a:spcBef>
        <a:buFont typeface="Arial" panose="020B0604020202020204" pitchFamily="34" charset="0"/>
        <a:buChar char="•"/>
        <a:defRPr sz="333" kern="1200">
          <a:solidFill>
            <a:schemeClr val="tx1"/>
          </a:solidFill>
          <a:latin typeface="+mn-lt"/>
          <a:ea typeface="+mn-ea"/>
          <a:cs typeface="+mn-cs"/>
        </a:defRPr>
      </a:lvl2pPr>
      <a:lvl3pPr marL="158763" indent="-31753" algn="l" defTabSz="127010" rtl="0" eaLnBrk="1" latinLnBrk="0" hangingPunct="1">
        <a:lnSpc>
          <a:spcPct val="90000"/>
        </a:lnSpc>
        <a:spcBef>
          <a:spcPts val="69"/>
        </a:spcBef>
        <a:buFont typeface="Arial" panose="020B0604020202020204" pitchFamily="34" charset="0"/>
        <a:buChar char="•"/>
        <a:defRPr sz="278" kern="1200">
          <a:solidFill>
            <a:schemeClr val="tx1"/>
          </a:solidFill>
          <a:latin typeface="+mn-lt"/>
          <a:ea typeface="+mn-ea"/>
          <a:cs typeface="+mn-cs"/>
        </a:defRPr>
      </a:lvl3pPr>
      <a:lvl4pPr marL="222268" indent="-31753" algn="l" defTabSz="127010" rtl="0" eaLnBrk="1" latinLnBrk="0" hangingPunct="1">
        <a:lnSpc>
          <a:spcPct val="90000"/>
        </a:lnSpc>
        <a:spcBef>
          <a:spcPts val="69"/>
        </a:spcBef>
        <a:buFont typeface="Arial" panose="020B0604020202020204" pitchFamily="34" charset="0"/>
        <a:buChar char="•"/>
        <a:defRPr sz="250" kern="1200">
          <a:solidFill>
            <a:schemeClr val="tx1"/>
          </a:solidFill>
          <a:latin typeface="+mn-lt"/>
          <a:ea typeface="+mn-ea"/>
          <a:cs typeface="+mn-cs"/>
        </a:defRPr>
      </a:lvl4pPr>
      <a:lvl5pPr marL="285773" indent="-31753" algn="l" defTabSz="127010" rtl="0" eaLnBrk="1" latinLnBrk="0" hangingPunct="1">
        <a:lnSpc>
          <a:spcPct val="90000"/>
        </a:lnSpc>
        <a:spcBef>
          <a:spcPts val="69"/>
        </a:spcBef>
        <a:buFont typeface="Arial" panose="020B0604020202020204" pitchFamily="34" charset="0"/>
        <a:buChar char="•"/>
        <a:defRPr sz="250" kern="1200">
          <a:solidFill>
            <a:schemeClr val="tx1"/>
          </a:solidFill>
          <a:latin typeface="+mn-lt"/>
          <a:ea typeface="+mn-ea"/>
          <a:cs typeface="+mn-cs"/>
        </a:defRPr>
      </a:lvl5pPr>
      <a:lvl6pPr marL="349278" indent="-31753" algn="l" defTabSz="127010" rtl="0" eaLnBrk="1" latinLnBrk="0" hangingPunct="1">
        <a:lnSpc>
          <a:spcPct val="90000"/>
        </a:lnSpc>
        <a:spcBef>
          <a:spcPts val="69"/>
        </a:spcBef>
        <a:buFont typeface="Arial" panose="020B0604020202020204" pitchFamily="34" charset="0"/>
        <a:buChar char="•"/>
        <a:defRPr sz="250" kern="1200">
          <a:solidFill>
            <a:schemeClr val="tx1"/>
          </a:solidFill>
          <a:latin typeface="+mn-lt"/>
          <a:ea typeface="+mn-ea"/>
          <a:cs typeface="+mn-cs"/>
        </a:defRPr>
      </a:lvl6pPr>
      <a:lvl7pPr marL="412783" indent="-31753" algn="l" defTabSz="127010" rtl="0" eaLnBrk="1" latinLnBrk="0" hangingPunct="1">
        <a:lnSpc>
          <a:spcPct val="90000"/>
        </a:lnSpc>
        <a:spcBef>
          <a:spcPts val="69"/>
        </a:spcBef>
        <a:buFont typeface="Arial" panose="020B0604020202020204" pitchFamily="34" charset="0"/>
        <a:buChar char="•"/>
        <a:defRPr sz="250" kern="1200">
          <a:solidFill>
            <a:schemeClr val="tx1"/>
          </a:solidFill>
          <a:latin typeface="+mn-lt"/>
          <a:ea typeface="+mn-ea"/>
          <a:cs typeface="+mn-cs"/>
        </a:defRPr>
      </a:lvl7pPr>
      <a:lvl8pPr marL="476288" indent="-31753" algn="l" defTabSz="127010" rtl="0" eaLnBrk="1" latinLnBrk="0" hangingPunct="1">
        <a:lnSpc>
          <a:spcPct val="90000"/>
        </a:lnSpc>
        <a:spcBef>
          <a:spcPts val="69"/>
        </a:spcBef>
        <a:buFont typeface="Arial" panose="020B0604020202020204" pitchFamily="34" charset="0"/>
        <a:buChar char="•"/>
        <a:defRPr sz="250" kern="1200">
          <a:solidFill>
            <a:schemeClr val="tx1"/>
          </a:solidFill>
          <a:latin typeface="+mn-lt"/>
          <a:ea typeface="+mn-ea"/>
          <a:cs typeface="+mn-cs"/>
        </a:defRPr>
      </a:lvl8pPr>
      <a:lvl9pPr marL="539793" indent="-31753" algn="l" defTabSz="127010" rtl="0" eaLnBrk="1" latinLnBrk="0" hangingPunct="1">
        <a:lnSpc>
          <a:spcPct val="90000"/>
        </a:lnSpc>
        <a:spcBef>
          <a:spcPts val="69"/>
        </a:spcBef>
        <a:buFont typeface="Arial" panose="020B0604020202020204" pitchFamily="34" charset="0"/>
        <a:buChar char="•"/>
        <a:defRPr sz="2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7010" rtl="0" eaLnBrk="1" latinLnBrk="0" hangingPunct="1">
        <a:defRPr sz="250" kern="1200">
          <a:solidFill>
            <a:schemeClr val="tx1"/>
          </a:solidFill>
          <a:latin typeface="+mn-lt"/>
          <a:ea typeface="+mn-ea"/>
          <a:cs typeface="+mn-cs"/>
        </a:defRPr>
      </a:lvl1pPr>
      <a:lvl2pPr marL="63505" algn="l" defTabSz="127010" rtl="0" eaLnBrk="1" latinLnBrk="0" hangingPunct="1">
        <a:defRPr sz="250" kern="1200">
          <a:solidFill>
            <a:schemeClr val="tx1"/>
          </a:solidFill>
          <a:latin typeface="+mn-lt"/>
          <a:ea typeface="+mn-ea"/>
          <a:cs typeface="+mn-cs"/>
        </a:defRPr>
      </a:lvl2pPr>
      <a:lvl3pPr marL="127010" algn="l" defTabSz="127010" rtl="0" eaLnBrk="1" latinLnBrk="0" hangingPunct="1">
        <a:defRPr sz="250" kern="1200">
          <a:solidFill>
            <a:schemeClr val="tx1"/>
          </a:solidFill>
          <a:latin typeface="+mn-lt"/>
          <a:ea typeface="+mn-ea"/>
          <a:cs typeface="+mn-cs"/>
        </a:defRPr>
      </a:lvl3pPr>
      <a:lvl4pPr marL="190515" algn="l" defTabSz="127010" rtl="0" eaLnBrk="1" latinLnBrk="0" hangingPunct="1">
        <a:defRPr sz="250" kern="1200">
          <a:solidFill>
            <a:schemeClr val="tx1"/>
          </a:solidFill>
          <a:latin typeface="+mn-lt"/>
          <a:ea typeface="+mn-ea"/>
          <a:cs typeface="+mn-cs"/>
        </a:defRPr>
      </a:lvl4pPr>
      <a:lvl5pPr marL="254020" algn="l" defTabSz="127010" rtl="0" eaLnBrk="1" latinLnBrk="0" hangingPunct="1">
        <a:defRPr sz="250" kern="1200">
          <a:solidFill>
            <a:schemeClr val="tx1"/>
          </a:solidFill>
          <a:latin typeface="+mn-lt"/>
          <a:ea typeface="+mn-ea"/>
          <a:cs typeface="+mn-cs"/>
        </a:defRPr>
      </a:lvl5pPr>
      <a:lvl6pPr marL="317525" algn="l" defTabSz="127010" rtl="0" eaLnBrk="1" latinLnBrk="0" hangingPunct="1">
        <a:defRPr sz="250" kern="1200">
          <a:solidFill>
            <a:schemeClr val="tx1"/>
          </a:solidFill>
          <a:latin typeface="+mn-lt"/>
          <a:ea typeface="+mn-ea"/>
          <a:cs typeface="+mn-cs"/>
        </a:defRPr>
      </a:lvl6pPr>
      <a:lvl7pPr marL="381030" algn="l" defTabSz="127010" rtl="0" eaLnBrk="1" latinLnBrk="0" hangingPunct="1">
        <a:defRPr sz="250" kern="1200">
          <a:solidFill>
            <a:schemeClr val="tx1"/>
          </a:solidFill>
          <a:latin typeface="+mn-lt"/>
          <a:ea typeface="+mn-ea"/>
          <a:cs typeface="+mn-cs"/>
        </a:defRPr>
      </a:lvl7pPr>
      <a:lvl8pPr marL="444536" algn="l" defTabSz="127010" rtl="0" eaLnBrk="1" latinLnBrk="0" hangingPunct="1">
        <a:defRPr sz="250" kern="1200">
          <a:solidFill>
            <a:schemeClr val="tx1"/>
          </a:solidFill>
          <a:latin typeface="+mn-lt"/>
          <a:ea typeface="+mn-ea"/>
          <a:cs typeface="+mn-cs"/>
        </a:defRPr>
      </a:lvl8pPr>
      <a:lvl9pPr marL="508041" algn="l" defTabSz="127010" rtl="0" eaLnBrk="1" latinLnBrk="0" hangingPunct="1">
        <a:defRPr sz="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BA8D93BA-5FF3-EFFB-CCBE-5ACC31F3DF0B}"/>
              </a:ext>
            </a:extLst>
          </p:cNvPr>
          <p:cNvGrpSpPr/>
          <p:nvPr/>
        </p:nvGrpSpPr>
        <p:grpSpPr>
          <a:xfrm>
            <a:off x="192756" y="120084"/>
            <a:ext cx="1015660" cy="356173"/>
            <a:chOff x="309771" y="194812"/>
            <a:chExt cx="1015660" cy="356173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5A631D79-613B-6E23-B4CC-008B081066B7}"/>
                </a:ext>
              </a:extLst>
            </p:cNvPr>
            <p:cNvSpPr/>
            <p:nvPr/>
          </p:nvSpPr>
          <p:spPr>
            <a:xfrm>
              <a:off x="309771" y="212432"/>
              <a:ext cx="1015660" cy="338553"/>
            </a:xfrm>
            <a:prstGeom prst="roundRect">
              <a:avLst>
                <a:gd name="adj" fmla="val 50000"/>
              </a:avLst>
            </a:prstGeom>
            <a:solidFill>
              <a:srgbClr val="2C323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D4435D18-679A-3DF8-0490-414F50B9E843}"/>
                </a:ext>
              </a:extLst>
            </p:cNvPr>
            <p:cNvSpPr txBox="1"/>
            <p:nvPr/>
          </p:nvSpPr>
          <p:spPr>
            <a:xfrm>
              <a:off x="323716" y="194812"/>
              <a:ext cx="9877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Manage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DFD25DC9-E114-6A39-5D9A-E2D9244344CF}"/>
              </a:ext>
            </a:extLst>
          </p:cNvPr>
          <p:cNvGrpSpPr/>
          <p:nvPr/>
        </p:nvGrpSpPr>
        <p:grpSpPr>
          <a:xfrm>
            <a:off x="3554084" y="137696"/>
            <a:ext cx="1015660" cy="338554"/>
            <a:chOff x="2754850" y="287923"/>
            <a:chExt cx="1015660" cy="338554"/>
          </a:xfrm>
        </p:grpSpPr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28AF7AD6-59A0-FC4F-1DC2-669ACFBC63EE}"/>
                </a:ext>
              </a:extLst>
            </p:cNvPr>
            <p:cNvSpPr/>
            <p:nvPr/>
          </p:nvSpPr>
          <p:spPr>
            <a:xfrm>
              <a:off x="2754850" y="287923"/>
              <a:ext cx="1015660" cy="338553"/>
            </a:xfrm>
            <a:prstGeom prst="roundRect">
              <a:avLst>
                <a:gd name="adj" fmla="val 50000"/>
              </a:avLst>
            </a:prstGeom>
            <a:solidFill>
              <a:srgbClr val="2C323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70DD044B-CFED-D43F-31F5-9F936FD972AB}"/>
                </a:ext>
              </a:extLst>
            </p:cNvPr>
            <p:cNvSpPr txBox="1"/>
            <p:nvPr/>
          </p:nvSpPr>
          <p:spPr>
            <a:xfrm>
              <a:off x="2762382" y="287923"/>
              <a:ext cx="10005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Clear All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176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BA8D93BA-5FF3-EFFB-CCBE-5ACC31F3DF0B}"/>
              </a:ext>
            </a:extLst>
          </p:cNvPr>
          <p:cNvGrpSpPr/>
          <p:nvPr/>
        </p:nvGrpSpPr>
        <p:grpSpPr>
          <a:xfrm>
            <a:off x="192756" y="120084"/>
            <a:ext cx="1015660" cy="356173"/>
            <a:chOff x="309771" y="194812"/>
            <a:chExt cx="1015660" cy="356173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5A631D79-613B-6E23-B4CC-008B081066B7}"/>
                </a:ext>
              </a:extLst>
            </p:cNvPr>
            <p:cNvSpPr/>
            <p:nvPr/>
          </p:nvSpPr>
          <p:spPr>
            <a:xfrm>
              <a:off x="309771" y="212432"/>
              <a:ext cx="1015660" cy="338553"/>
            </a:xfrm>
            <a:prstGeom prst="roundRect">
              <a:avLst>
                <a:gd name="adj" fmla="val 50000"/>
              </a:avLst>
            </a:prstGeom>
            <a:solidFill>
              <a:srgbClr val="2C323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D4435D18-679A-3DF8-0490-414F50B9E843}"/>
                </a:ext>
              </a:extLst>
            </p:cNvPr>
            <p:cNvSpPr txBox="1"/>
            <p:nvPr/>
          </p:nvSpPr>
          <p:spPr>
            <a:xfrm>
              <a:off x="520085" y="194812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DFD25DC9-E114-6A39-5D9A-E2D9244344CF}"/>
              </a:ext>
            </a:extLst>
          </p:cNvPr>
          <p:cNvGrpSpPr/>
          <p:nvPr/>
        </p:nvGrpSpPr>
        <p:grpSpPr>
          <a:xfrm>
            <a:off x="3554084" y="137696"/>
            <a:ext cx="1015660" cy="338554"/>
            <a:chOff x="2754850" y="287923"/>
            <a:chExt cx="1015660" cy="338554"/>
          </a:xfrm>
        </p:grpSpPr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28AF7AD6-59A0-FC4F-1DC2-669ACFBC63EE}"/>
                </a:ext>
              </a:extLst>
            </p:cNvPr>
            <p:cNvSpPr/>
            <p:nvPr/>
          </p:nvSpPr>
          <p:spPr>
            <a:xfrm>
              <a:off x="2754850" y="287923"/>
              <a:ext cx="1015660" cy="338553"/>
            </a:xfrm>
            <a:prstGeom prst="roundRect">
              <a:avLst>
                <a:gd name="adj" fmla="val 50000"/>
              </a:avLst>
            </a:prstGeom>
            <a:solidFill>
              <a:srgbClr val="2C323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70DD044B-CFED-D43F-31F5-9F936FD972AB}"/>
                </a:ext>
              </a:extLst>
            </p:cNvPr>
            <p:cNvSpPr txBox="1"/>
            <p:nvPr/>
          </p:nvSpPr>
          <p:spPr>
            <a:xfrm>
              <a:off x="2759979" y="28792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清除所有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7238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BA8D93BA-5FF3-EFFB-CCBE-5ACC31F3DF0B}"/>
              </a:ext>
            </a:extLst>
          </p:cNvPr>
          <p:cNvGrpSpPr/>
          <p:nvPr/>
        </p:nvGrpSpPr>
        <p:grpSpPr>
          <a:xfrm>
            <a:off x="192756" y="120084"/>
            <a:ext cx="1015660" cy="356173"/>
            <a:chOff x="309771" y="194812"/>
            <a:chExt cx="1015660" cy="356173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5A631D79-613B-6E23-B4CC-008B081066B7}"/>
                </a:ext>
              </a:extLst>
            </p:cNvPr>
            <p:cNvSpPr/>
            <p:nvPr/>
          </p:nvSpPr>
          <p:spPr>
            <a:xfrm>
              <a:off x="309771" y="212432"/>
              <a:ext cx="1015660" cy="338553"/>
            </a:xfrm>
            <a:prstGeom prst="roundRect">
              <a:avLst>
                <a:gd name="adj" fmla="val 50000"/>
              </a:avLst>
            </a:prstGeom>
            <a:solidFill>
              <a:srgbClr val="2C323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D4435D18-679A-3DF8-0490-414F50B9E843}"/>
                </a:ext>
              </a:extLst>
            </p:cNvPr>
            <p:cNvSpPr txBox="1"/>
            <p:nvPr/>
          </p:nvSpPr>
          <p:spPr>
            <a:xfrm>
              <a:off x="520085" y="194812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DFD25DC9-E114-6A39-5D9A-E2D9244344CF}"/>
              </a:ext>
            </a:extLst>
          </p:cNvPr>
          <p:cNvGrpSpPr/>
          <p:nvPr/>
        </p:nvGrpSpPr>
        <p:grpSpPr>
          <a:xfrm>
            <a:off x="3554084" y="137696"/>
            <a:ext cx="1015660" cy="338554"/>
            <a:chOff x="2754850" y="287923"/>
            <a:chExt cx="1015660" cy="338554"/>
          </a:xfrm>
        </p:grpSpPr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28AF7AD6-59A0-FC4F-1DC2-669ACFBC63EE}"/>
                </a:ext>
              </a:extLst>
            </p:cNvPr>
            <p:cNvSpPr/>
            <p:nvPr/>
          </p:nvSpPr>
          <p:spPr>
            <a:xfrm>
              <a:off x="2754850" y="287923"/>
              <a:ext cx="1015660" cy="338553"/>
            </a:xfrm>
            <a:prstGeom prst="roundRect">
              <a:avLst>
                <a:gd name="adj" fmla="val 50000"/>
              </a:avLst>
            </a:prstGeom>
            <a:solidFill>
              <a:srgbClr val="2C323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70DD044B-CFED-D43F-31F5-9F936FD972AB}"/>
                </a:ext>
              </a:extLst>
            </p:cNvPr>
            <p:cNvSpPr txBox="1"/>
            <p:nvPr/>
          </p:nvSpPr>
          <p:spPr>
            <a:xfrm>
              <a:off x="2759979" y="28792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清除所有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7410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70</TotalTime>
  <Words>18</Words>
  <Application>Microsoft Office PowerPoint</Application>
  <PresentationFormat>自定义</PresentationFormat>
  <Paragraphs>12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微软雅黑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revision>7</cp:revision>
  <dcterms:created xsi:type="dcterms:W3CDTF">2023-07-08T11:31:27Z</dcterms:created>
  <dcterms:modified xsi:type="dcterms:W3CDTF">2023-07-18T04:20:02Z</dcterms:modified>
</cp:coreProperties>
</file>