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4762500" cy="1905000"/>
  <p:notesSz cx="6858000" cy="9144000"/>
  <p:defaultTextStyle>
    <a:defPPr>
      <a:defRPr lang="zh-CN"/>
    </a:defPPr>
    <a:lvl1pPr marL="0" algn="l" defTabSz="320040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1pPr>
    <a:lvl2pPr marL="160020" algn="l" defTabSz="320040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2pPr>
    <a:lvl3pPr marL="320040" algn="l" defTabSz="320040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3pPr>
    <a:lvl4pPr marL="480060" algn="l" defTabSz="320040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4pPr>
    <a:lvl5pPr marL="640080" algn="l" defTabSz="320040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5pPr>
    <a:lvl6pPr marL="800100" algn="l" defTabSz="320040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6pPr>
    <a:lvl7pPr marL="960120" algn="l" defTabSz="320040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7pPr>
    <a:lvl8pPr marL="1120140" algn="l" defTabSz="320040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8pPr>
    <a:lvl9pPr marL="1280160" algn="l" defTabSz="320040" rtl="0" eaLnBrk="1" latinLnBrk="0" hangingPunct="1">
      <a:defRPr sz="6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1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138" y="408"/>
      </p:cViewPr>
      <p:guideLst>
        <p:guide orient="horz" pos="600"/>
        <p:guide pos="1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D322B-E99E-4406-A2CA-EDEF4564FB92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56008-C7BF-45D8-AFB1-87D1E091E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0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SC-Medium"/>
              </a:rPr>
              <a:t>template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56008-C7BF-45D8-AFB1-87D1E091E4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1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English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56008-C7BF-45D8-AFB1-87D1E091E4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3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简体中文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56008-C7BF-45D8-AFB1-87D1E091E4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4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繁體中文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56008-C7BF-45D8-AFB1-87D1E091E4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23E80-1E27-B88E-448A-BACE39BB7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313" y="311768"/>
            <a:ext cx="3571875" cy="663222"/>
          </a:xfrm>
        </p:spPr>
        <p:txBody>
          <a:bodyPr anchor="b"/>
          <a:lstStyle>
            <a:lvl1pPr algn="ctr">
              <a:defRPr sz="16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91782-066D-6EC0-DC01-168DC9134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313" y="1000566"/>
            <a:ext cx="3571875" cy="459934"/>
          </a:xfrm>
        </p:spPr>
        <p:txBody>
          <a:bodyPr/>
          <a:lstStyle>
            <a:lvl1pPr marL="0" indent="0" algn="ctr">
              <a:buNone/>
              <a:defRPr sz="667"/>
            </a:lvl1pPr>
            <a:lvl2pPr marL="127010" indent="0" algn="ctr">
              <a:buNone/>
              <a:defRPr sz="556"/>
            </a:lvl2pPr>
            <a:lvl3pPr marL="254020" indent="0" algn="ctr">
              <a:buNone/>
              <a:defRPr sz="500"/>
            </a:lvl3pPr>
            <a:lvl4pPr marL="381030" indent="0" algn="ctr">
              <a:buNone/>
              <a:defRPr sz="444"/>
            </a:lvl4pPr>
            <a:lvl5pPr marL="508041" indent="0" algn="ctr">
              <a:buNone/>
              <a:defRPr sz="444"/>
            </a:lvl5pPr>
            <a:lvl6pPr marL="635051" indent="0" algn="ctr">
              <a:buNone/>
              <a:defRPr sz="444"/>
            </a:lvl6pPr>
            <a:lvl7pPr marL="762061" indent="0" algn="ctr">
              <a:buNone/>
              <a:defRPr sz="444"/>
            </a:lvl7pPr>
            <a:lvl8pPr marL="889071" indent="0" algn="ctr">
              <a:buNone/>
              <a:defRPr sz="444"/>
            </a:lvl8pPr>
            <a:lvl9pPr marL="1016081" indent="0" algn="ctr">
              <a:buNone/>
              <a:defRPr sz="4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EC614-B325-3621-D2CE-8B9F6532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9E852-2F32-D5EA-A5BA-6A76BFFF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8C74D-54A9-BEF6-C8DE-ABAF7C5C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6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13E21-5885-C750-1321-9E958F70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5F6EB-3232-9656-6FA9-2B7E3E88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946D2-BA9C-215A-E316-0F973B67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2D89F-C837-B15C-9F08-6666DFF6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F919D-5A73-867F-571C-18D5D03C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3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29A11C-C9CA-5D57-057D-9988C7580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408164" y="101424"/>
            <a:ext cx="1026914" cy="16143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282BB-2021-74E7-C804-1C9F8D41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7422" y="101424"/>
            <a:ext cx="3021211" cy="16143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C60FB-492A-293E-47E3-BDCCD94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33233-9CE0-6350-664C-D90741C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8ECD4-4072-1AA6-9AC7-7508B604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12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F7FC5-321C-BFF2-ADEF-C6FAE754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060ED-5A47-6755-819D-699DCCB8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C2620-A073-DD11-EAB9-392D8267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1FDC1-1EAC-3ECC-E6A7-0B294EF9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68E72-B459-301D-6246-BC0F5E07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3B5ED-E532-6F96-3554-8F7A1585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42" y="474927"/>
            <a:ext cx="4107656" cy="792427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D3E11-DE77-C6CC-77EA-C1577378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942" y="1274851"/>
            <a:ext cx="4107656" cy="416719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1pPr>
            <a:lvl2pPr marL="12701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0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030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4pPr>
            <a:lvl5pPr marL="50804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5pPr>
            <a:lvl6pPr marL="63505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6pPr>
            <a:lvl7pPr marL="76206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7pPr>
            <a:lvl8pPr marL="88907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8pPr>
            <a:lvl9pPr marL="101608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12F1B-3A0F-230F-6E86-8426044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4F3E5-991E-8AC5-52BE-04F3E49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EA036-925A-D485-5EFB-0EEE602F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5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6904A-B556-60A6-5A8B-E1907D09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8B71F-D183-AE7F-9CD3-AD5065105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422" y="507118"/>
            <a:ext cx="2024063" cy="12087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F158F-309C-475E-70CF-84226C707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1015" y="507118"/>
            <a:ext cx="2024063" cy="12087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DCEB2-9CA2-83C6-4A61-4CCC606C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794E6-2B0F-AD7D-BEF0-2E495A60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683CD-73F4-6272-BF4B-02FFAD02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7527C-9852-6623-1DE7-E24E42DA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42" y="101424"/>
            <a:ext cx="4107656" cy="3682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5F321-8980-9E8D-B301-C2D713087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042" y="466990"/>
            <a:ext cx="2014761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B965E-DA74-530E-4CE4-80C605FB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042" y="695854"/>
            <a:ext cx="2014761" cy="10234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D4DBDD-64B3-C4C7-2FDF-304D03295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1016" y="466990"/>
            <a:ext cx="2024683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6F2F28-C161-F320-B7B1-1C9FE3CDB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411016" y="695854"/>
            <a:ext cx="2024683" cy="10234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989133-D658-8488-7D8D-FEB7D9E4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AF49F0-158E-5F2F-753A-031D55EC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06E36C-732C-F364-2DCA-7858C290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06BDE-C887-FC00-6B2A-BDE9B62D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C2487-D55A-DBFB-134F-C16FAEAE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63B37-26D2-B05A-DE82-10F84E36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B6250-D6EF-6022-1289-0A1B2E95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8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2C34BD-457B-1A93-666B-FFE72E6E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703B-AB05-0911-25E6-6A9E1115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E787B8-5D08-4D91-1C77-9E235D53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3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D00C-A5A2-0A50-9BCF-CB35B987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42" y="127000"/>
            <a:ext cx="1536030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820F3-C049-1980-BDA7-4EA35C90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683" y="274285"/>
            <a:ext cx="2411016" cy="1353785"/>
          </a:xfrm>
        </p:spPr>
        <p:txBody>
          <a:bodyPr/>
          <a:lstStyle>
            <a:lvl1pPr>
              <a:defRPr sz="889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8EFED-F7A3-2AD4-A686-C1FF71D6E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042" y="571500"/>
            <a:ext cx="1536030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A2A3A-C501-01CD-9DF2-ACA8171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DB3D3-C385-D06F-1B94-FE614A6C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01220-EA87-3F4F-35EB-1C9F203E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4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B60BC-DDA4-A8B4-3D34-36036E45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42" y="127000"/>
            <a:ext cx="1536030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934C21-6588-0F8C-31D1-022DB669C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024683" y="274285"/>
            <a:ext cx="2411016" cy="1353785"/>
          </a:xfrm>
        </p:spPr>
        <p:txBody>
          <a:bodyPr/>
          <a:lstStyle>
            <a:lvl1pPr marL="0" indent="0">
              <a:buNone/>
              <a:defRPr sz="889"/>
            </a:lvl1pPr>
            <a:lvl2pPr marL="127010" indent="0">
              <a:buNone/>
              <a:defRPr sz="778"/>
            </a:lvl2pPr>
            <a:lvl3pPr marL="254020" indent="0">
              <a:buNone/>
              <a:defRPr sz="667"/>
            </a:lvl3pPr>
            <a:lvl4pPr marL="381030" indent="0">
              <a:buNone/>
              <a:defRPr sz="556"/>
            </a:lvl4pPr>
            <a:lvl5pPr marL="508041" indent="0">
              <a:buNone/>
              <a:defRPr sz="556"/>
            </a:lvl5pPr>
            <a:lvl6pPr marL="635051" indent="0">
              <a:buNone/>
              <a:defRPr sz="556"/>
            </a:lvl6pPr>
            <a:lvl7pPr marL="762061" indent="0">
              <a:buNone/>
              <a:defRPr sz="556"/>
            </a:lvl7pPr>
            <a:lvl8pPr marL="889071" indent="0">
              <a:buNone/>
              <a:defRPr sz="556"/>
            </a:lvl8pPr>
            <a:lvl9pPr marL="1016081" indent="0">
              <a:buNone/>
              <a:defRPr sz="556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037AB-87BC-ACA6-4EDE-43FAEE8E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042" y="571500"/>
            <a:ext cx="1536030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8496E-7619-1B6B-D09F-1E6108DF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8A69E-B6B9-FA35-7CE1-B6430579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629AE-75FC-BBAD-9581-85E652E4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4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F45291-8F7E-26E0-3CBC-4E57D2EE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22" y="101424"/>
            <a:ext cx="4107656" cy="36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0C82AA-BE1F-73D8-FB7F-67C6B78B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22" y="507118"/>
            <a:ext cx="4107656" cy="120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92813-A9D3-98D3-C464-94D688E5F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7422" y="1765653"/>
            <a:ext cx="1071563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F0A1-9FEE-4CC2-883C-4D9842497BE0}" type="datetimeFigureOut">
              <a:rPr lang="zh-CN" altLang="en-US" smtClean="0"/>
              <a:t>2023-7-18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D09A8-CAB7-3688-8B6B-1960931C2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77578" y="1765653"/>
            <a:ext cx="1607344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1744E-2A5E-EBE3-69C5-72E754A87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63515" y="1765653"/>
            <a:ext cx="1071563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5771-D84D-475C-A0CC-F8C11F70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0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4020" rtl="0" eaLnBrk="1" latinLnBrk="0" hangingPunct="1">
        <a:lnSpc>
          <a:spcPct val="90000"/>
        </a:lnSpc>
        <a:spcBef>
          <a:spcPct val="0"/>
        </a:spcBef>
        <a:buNone/>
        <a:defRPr sz="1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05" indent="-63505" algn="l" defTabSz="254020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52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53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4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855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556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257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7958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01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02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3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04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05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06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07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08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BF2F24-F715-2C62-AD96-BC4647896B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4081"/>
            <a:ext cx="4762500" cy="21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0242CF9C-83AF-5582-8C61-E19F1233B42E}"/>
              </a:ext>
            </a:extLst>
          </p:cNvPr>
          <p:cNvGrpSpPr/>
          <p:nvPr/>
        </p:nvGrpSpPr>
        <p:grpSpPr>
          <a:xfrm>
            <a:off x="188152" y="177343"/>
            <a:ext cx="2145500" cy="734481"/>
            <a:chOff x="188152" y="177343"/>
            <a:chExt cx="2145500" cy="7344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CC17B13-066F-8CF8-DCBF-2AA3A6E5C16F}"/>
                </a:ext>
              </a:extLst>
            </p:cNvPr>
            <p:cNvSpPr/>
            <p:nvPr/>
          </p:nvSpPr>
          <p:spPr>
            <a:xfrm>
              <a:off x="188152" y="177343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BA7014-319E-28FB-76F5-A254F1DFA2F0}"/>
                </a:ext>
              </a:extLst>
            </p:cNvPr>
            <p:cNvSpPr txBox="1"/>
            <p:nvPr/>
          </p:nvSpPr>
          <p:spPr>
            <a:xfrm>
              <a:off x="664396" y="372449"/>
              <a:ext cx="897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Termux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671798-29D8-12E5-9D26-0943DC5D79D7}"/>
                </a:ext>
              </a:extLst>
            </p:cNvPr>
            <p:cNvSpPr/>
            <p:nvPr/>
          </p:nvSpPr>
          <p:spPr>
            <a:xfrm>
              <a:off x="381467" y="423920"/>
              <a:ext cx="235612" cy="235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DC534D-1784-3D52-C06C-940C880842C9}"/>
              </a:ext>
            </a:extLst>
          </p:cNvPr>
          <p:cNvGrpSpPr/>
          <p:nvPr/>
        </p:nvGrpSpPr>
        <p:grpSpPr>
          <a:xfrm>
            <a:off x="2428850" y="177342"/>
            <a:ext cx="2145500" cy="734481"/>
            <a:chOff x="2428850" y="177342"/>
            <a:chExt cx="2145500" cy="73448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608617-54C9-A144-7E32-B6956091D95D}"/>
                </a:ext>
              </a:extLst>
            </p:cNvPr>
            <p:cNvSpPr/>
            <p:nvPr/>
          </p:nvSpPr>
          <p:spPr>
            <a:xfrm>
              <a:off x="2428850" y="177342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E51AA94-C4AD-42E4-0684-308A0A27CB10}"/>
                </a:ext>
              </a:extLst>
            </p:cNvPr>
            <p:cNvSpPr txBox="1"/>
            <p:nvPr/>
          </p:nvSpPr>
          <p:spPr>
            <a:xfrm>
              <a:off x="2901057" y="366839"/>
              <a:ext cx="14013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Edit Options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FEBCC5-EF83-F84B-84A3-F1F0D10CE42E}"/>
                </a:ext>
              </a:extLst>
            </p:cNvPr>
            <p:cNvSpPr/>
            <p:nvPr/>
          </p:nvSpPr>
          <p:spPr>
            <a:xfrm>
              <a:off x="2617846" y="427104"/>
              <a:ext cx="235612" cy="235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4C9039A-FB61-3F76-A1E8-CFD34C75F638}"/>
              </a:ext>
            </a:extLst>
          </p:cNvPr>
          <p:cNvGrpSpPr/>
          <p:nvPr/>
        </p:nvGrpSpPr>
        <p:grpSpPr>
          <a:xfrm>
            <a:off x="188152" y="993177"/>
            <a:ext cx="2145500" cy="734481"/>
            <a:chOff x="188152" y="993177"/>
            <a:chExt cx="2145500" cy="73448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F75ECE3-96CE-2974-FDFB-31D9B4098E6F}"/>
                </a:ext>
              </a:extLst>
            </p:cNvPr>
            <p:cNvSpPr/>
            <p:nvPr/>
          </p:nvSpPr>
          <p:spPr>
            <a:xfrm>
              <a:off x="188152" y="993177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6A0D110-E9F2-1B06-64FE-5CBEA16643B5}"/>
                </a:ext>
              </a:extLst>
            </p:cNvPr>
            <p:cNvSpPr txBox="1"/>
            <p:nvPr/>
          </p:nvSpPr>
          <p:spPr>
            <a:xfrm>
              <a:off x="647566" y="1196035"/>
              <a:ext cx="1260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Navigation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6A20865-BAFE-3503-F180-F57AE5088B15}"/>
                </a:ext>
              </a:extLst>
            </p:cNvPr>
            <p:cNvGrpSpPr/>
            <p:nvPr/>
          </p:nvGrpSpPr>
          <p:grpSpPr>
            <a:xfrm>
              <a:off x="319383" y="1258182"/>
              <a:ext cx="358808" cy="232669"/>
              <a:chOff x="319383" y="1258182"/>
              <a:chExt cx="358808" cy="23266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051EAB-7428-4E23-3757-F0DE2E3469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273" y="1258182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↑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EF901D-DD40-2452-397D-0DFBD590A6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551" y="1382851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↓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CAE456-393B-EDA8-F3DF-A96978F0DD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383" y="1382851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←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1CB45D-E39F-0D6A-F1C9-F27EE4106E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191" y="1382400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→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EA775A-ECEE-0E6D-0C40-0603AD886DD1}"/>
              </a:ext>
            </a:extLst>
          </p:cNvPr>
          <p:cNvGrpSpPr/>
          <p:nvPr/>
        </p:nvGrpSpPr>
        <p:grpSpPr>
          <a:xfrm>
            <a:off x="2428850" y="993177"/>
            <a:ext cx="2145500" cy="734481"/>
            <a:chOff x="2428850" y="993177"/>
            <a:chExt cx="2145500" cy="73448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6750F30-8E34-15AA-49CA-B630FB476622}"/>
                </a:ext>
              </a:extLst>
            </p:cNvPr>
            <p:cNvSpPr/>
            <p:nvPr/>
          </p:nvSpPr>
          <p:spPr>
            <a:xfrm>
              <a:off x="2428850" y="993177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0762CAC-A3D2-1FCB-DC6B-F70E2ABAC96C}"/>
                </a:ext>
              </a:extLst>
            </p:cNvPr>
            <p:cNvSpPr txBox="1"/>
            <p:nvPr/>
          </p:nvSpPr>
          <p:spPr>
            <a:xfrm>
              <a:off x="2895447" y="1200574"/>
              <a:ext cx="1564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Enter selected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A21CAAD-5615-8D64-9BE4-E3B522D495E0}"/>
                </a:ext>
              </a:extLst>
            </p:cNvPr>
            <p:cNvSpPr txBox="1"/>
            <p:nvPr/>
          </p:nvSpPr>
          <p:spPr>
            <a:xfrm>
              <a:off x="2595417" y="1198185"/>
              <a:ext cx="3570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↵</a:t>
              </a:r>
            </a:p>
          </p:txBody>
        </p:sp>
        <p:sp>
          <p:nvSpPr>
            <p:cNvPr id="23" name="L 形 22">
              <a:extLst>
                <a:ext uri="{FF2B5EF4-FFF2-40B4-BE49-F238E27FC236}">
                  <a16:creationId xmlns:a16="http://schemas.microsoft.com/office/drawing/2014/main" id="{9EC84FE6-8AAA-CC09-6709-B9414CF0AE7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619458" y="1243896"/>
              <a:ext cx="234000" cy="234000"/>
            </a:xfrm>
            <a:prstGeom prst="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7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0242CF9C-83AF-5582-8C61-E19F1233B42E}"/>
              </a:ext>
            </a:extLst>
          </p:cNvPr>
          <p:cNvGrpSpPr/>
          <p:nvPr/>
        </p:nvGrpSpPr>
        <p:grpSpPr>
          <a:xfrm>
            <a:off x="188152" y="177343"/>
            <a:ext cx="2145500" cy="734481"/>
            <a:chOff x="188152" y="177343"/>
            <a:chExt cx="2145500" cy="7344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CC17B13-066F-8CF8-DCBF-2AA3A6E5C16F}"/>
                </a:ext>
              </a:extLst>
            </p:cNvPr>
            <p:cNvSpPr/>
            <p:nvPr/>
          </p:nvSpPr>
          <p:spPr>
            <a:xfrm>
              <a:off x="188152" y="177343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BA7014-319E-28FB-76F5-A254F1DFA2F0}"/>
                </a:ext>
              </a:extLst>
            </p:cNvPr>
            <p:cNvSpPr txBox="1"/>
            <p:nvPr/>
          </p:nvSpPr>
          <p:spPr>
            <a:xfrm>
              <a:off x="664396" y="37244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终端模拟器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671798-29D8-12E5-9D26-0943DC5D79D7}"/>
                </a:ext>
              </a:extLst>
            </p:cNvPr>
            <p:cNvSpPr/>
            <p:nvPr/>
          </p:nvSpPr>
          <p:spPr>
            <a:xfrm>
              <a:off x="381467" y="423920"/>
              <a:ext cx="235612" cy="235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DC534D-1784-3D52-C06C-940C880842C9}"/>
              </a:ext>
            </a:extLst>
          </p:cNvPr>
          <p:cNvGrpSpPr/>
          <p:nvPr/>
        </p:nvGrpSpPr>
        <p:grpSpPr>
          <a:xfrm>
            <a:off x="2428850" y="177342"/>
            <a:ext cx="2145500" cy="734481"/>
            <a:chOff x="2428850" y="177342"/>
            <a:chExt cx="2145500" cy="73448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608617-54C9-A144-7E32-B6956091D95D}"/>
                </a:ext>
              </a:extLst>
            </p:cNvPr>
            <p:cNvSpPr/>
            <p:nvPr/>
          </p:nvSpPr>
          <p:spPr>
            <a:xfrm>
              <a:off x="2428850" y="177342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E51AA94-C4AD-42E4-0684-308A0A27CB10}"/>
                </a:ext>
              </a:extLst>
            </p:cNvPr>
            <p:cNvSpPr txBox="1"/>
            <p:nvPr/>
          </p:nvSpPr>
          <p:spPr>
            <a:xfrm>
              <a:off x="2901057" y="36683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编辑引导项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FEBCC5-EF83-F84B-84A3-F1F0D10CE42E}"/>
                </a:ext>
              </a:extLst>
            </p:cNvPr>
            <p:cNvSpPr/>
            <p:nvPr/>
          </p:nvSpPr>
          <p:spPr>
            <a:xfrm>
              <a:off x="2617846" y="427104"/>
              <a:ext cx="235612" cy="235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4C9039A-FB61-3F76-A1E8-CFD34C75F638}"/>
              </a:ext>
            </a:extLst>
          </p:cNvPr>
          <p:cNvGrpSpPr/>
          <p:nvPr/>
        </p:nvGrpSpPr>
        <p:grpSpPr>
          <a:xfrm>
            <a:off x="188152" y="993177"/>
            <a:ext cx="2145500" cy="734481"/>
            <a:chOff x="188152" y="993177"/>
            <a:chExt cx="2145500" cy="73448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F75ECE3-96CE-2974-FDFB-31D9B4098E6F}"/>
                </a:ext>
              </a:extLst>
            </p:cNvPr>
            <p:cNvSpPr/>
            <p:nvPr/>
          </p:nvSpPr>
          <p:spPr>
            <a:xfrm>
              <a:off x="188152" y="993177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6A0D110-E9F2-1B06-64FE-5CBEA16643B5}"/>
                </a:ext>
              </a:extLst>
            </p:cNvPr>
            <p:cNvSpPr txBox="1"/>
            <p:nvPr/>
          </p:nvSpPr>
          <p:spPr>
            <a:xfrm>
              <a:off x="647566" y="119603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菜单导航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6A20865-BAFE-3503-F180-F57AE5088B15}"/>
                </a:ext>
              </a:extLst>
            </p:cNvPr>
            <p:cNvGrpSpPr/>
            <p:nvPr/>
          </p:nvGrpSpPr>
          <p:grpSpPr>
            <a:xfrm>
              <a:off x="319383" y="1258182"/>
              <a:ext cx="358808" cy="232669"/>
              <a:chOff x="319383" y="1258182"/>
              <a:chExt cx="358808" cy="23266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051EAB-7428-4E23-3757-F0DE2E3469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273" y="1258182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↑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EF901D-DD40-2452-397D-0DFBD590A6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551" y="1382851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↓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CAE456-393B-EDA8-F3DF-A96978F0DD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383" y="1382851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←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1CB45D-E39F-0D6A-F1C9-F27EE4106E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191" y="1382400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→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EA775A-ECEE-0E6D-0C40-0603AD886DD1}"/>
              </a:ext>
            </a:extLst>
          </p:cNvPr>
          <p:cNvGrpSpPr/>
          <p:nvPr/>
        </p:nvGrpSpPr>
        <p:grpSpPr>
          <a:xfrm>
            <a:off x="2428850" y="993177"/>
            <a:ext cx="2145500" cy="734481"/>
            <a:chOff x="2428850" y="993177"/>
            <a:chExt cx="2145500" cy="73448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6750F30-8E34-15AA-49CA-B630FB476622}"/>
                </a:ext>
              </a:extLst>
            </p:cNvPr>
            <p:cNvSpPr/>
            <p:nvPr/>
          </p:nvSpPr>
          <p:spPr>
            <a:xfrm>
              <a:off x="2428850" y="993177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0762CAC-A3D2-1FCB-DC6B-F70E2ABAC96C}"/>
                </a:ext>
              </a:extLst>
            </p:cNvPr>
            <p:cNvSpPr txBox="1"/>
            <p:nvPr/>
          </p:nvSpPr>
          <p:spPr>
            <a:xfrm>
              <a:off x="2895447" y="1200574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进入选择项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A21CAAD-5615-8D64-9BE4-E3B522D495E0}"/>
                </a:ext>
              </a:extLst>
            </p:cNvPr>
            <p:cNvSpPr txBox="1"/>
            <p:nvPr/>
          </p:nvSpPr>
          <p:spPr>
            <a:xfrm>
              <a:off x="2595417" y="1198185"/>
              <a:ext cx="3570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↵</a:t>
              </a:r>
            </a:p>
          </p:txBody>
        </p:sp>
        <p:sp>
          <p:nvSpPr>
            <p:cNvPr id="23" name="L 形 22">
              <a:extLst>
                <a:ext uri="{FF2B5EF4-FFF2-40B4-BE49-F238E27FC236}">
                  <a16:creationId xmlns:a16="http://schemas.microsoft.com/office/drawing/2014/main" id="{9EC84FE6-8AAA-CC09-6709-B9414CF0AE7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619458" y="1243896"/>
              <a:ext cx="234000" cy="234000"/>
            </a:xfrm>
            <a:prstGeom prst="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01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0242CF9C-83AF-5582-8C61-E19F1233B42E}"/>
              </a:ext>
            </a:extLst>
          </p:cNvPr>
          <p:cNvGrpSpPr/>
          <p:nvPr/>
        </p:nvGrpSpPr>
        <p:grpSpPr>
          <a:xfrm>
            <a:off x="188152" y="177343"/>
            <a:ext cx="2145500" cy="734481"/>
            <a:chOff x="188152" y="177343"/>
            <a:chExt cx="2145500" cy="7344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CC17B13-066F-8CF8-DCBF-2AA3A6E5C16F}"/>
                </a:ext>
              </a:extLst>
            </p:cNvPr>
            <p:cNvSpPr/>
            <p:nvPr/>
          </p:nvSpPr>
          <p:spPr>
            <a:xfrm>
              <a:off x="188152" y="177343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BA7014-319E-28FB-76F5-A254F1DFA2F0}"/>
                </a:ext>
              </a:extLst>
            </p:cNvPr>
            <p:cNvSpPr txBox="1"/>
            <p:nvPr/>
          </p:nvSpPr>
          <p:spPr>
            <a:xfrm>
              <a:off x="664396" y="37244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終端仿真器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671798-29D8-12E5-9D26-0943DC5D79D7}"/>
                </a:ext>
              </a:extLst>
            </p:cNvPr>
            <p:cNvSpPr/>
            <p:nvPr/>
          </p:nvSpPr>
          <p:spPr>
            <a:xfrm>
              <a:off x="381467" y="423920"/>
              <a:ext cx="235612" cy="235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DC534D-1784-3D52-C06C-940C880842C9}"/>
              </a:ext>
            </a:extLst>
          </p:cNvPr>
          <p:cNvGrpSpPr/>
          <p:nvPr/>
        </p:nvGrpSpPr>
        <p:grpSpPr>
          <a:xfrm>
            <a:off x="2428850" y="177342"/>
            <a:ext cx="2145500" cy="734481"/>
            <a:chOff x="2428850" y="177342"/>
            <a:chExt cx="2145500" cy="73448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608617-54C9-A144-7E32-B6956091D95D}"/>
                </a:ext>
              </a:extLst>
            </p:cNvPr>
            <p:cNvSpPr/>
            <p:nvPr/>
          </p:nvSpPr>
          <p:spPr>
            <a:xfrm>
              <a:off x="2428850" y="177342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E51AA94-C4AD-42E4-0684-308A0A27CB10}"/>
                </a:ext>
              </a:extLst>
            </p:cNvPr>
            <p:cNvSpPr txBox="1"/>
            <p:nvPr/>
          </p:nvSpPr>
          <p:spPr>
            <a:xfrm>
              <a:off x="2901057" y="366839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編輯引導項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FEBCC5-EF83-F84B-84A3-F1F0D10CE42E}"/>
                </a:ext>
              </a:extLst>
            </p:cNvPr>
            <p:cNvSpPr/>
            <p:nvPr/>
          </p:nvSpPr>
          <p:spPr>
            <a:xfrm>
              <a:off x="2617846" y="427104"/>
              <a:ext cx="235612" cy="235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4C9039A-FB61-3F76-A1E8-CFD34C75F638}"/>
              </a:ext>
            </a:extLst>
          </p:cNvPr>
          <p:cNvGrpSpPr/>
          <p:nvPr/>
        </p:nvGrpSpPr>
        <p:grpSpPr>
          <a:xfrm>
            <a:off x="188152" y="993177"/>
            <a:ext cx="2145500" cy="734481"/>
            <a:chOff x="188152" y="993177"/>
            <a:chExt cx="2145500" cy="73448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F75ECE3-96CE-2974-FDFB-31D9B4098E6F}"/>
                </a:ext>
              </a:extLst>
            </p:cNvPr>
            <p:cNvSpPr/>
            <p:nvPr/>
          </p:nvSpPr>
          <p:spPr>
            <a:xfrm>
              <a:off x="188152" y="993177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6A0D110-E9F2-1B06-64FE-5CBEA16643B5}"/>
                </a:ext>
              </a:extLst>
            </p:cNvPr>
            <p:cNvSpPr txBox="1"/>
            <p:nvPr/>
          </p:nvSpPr>
          <p:spPr>
            <a:xfrm>
              <a:off x="647566" y="119603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菜單導航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6A20865-BAFE-3503-F180-F57AE5088B15}"/>
                </a:ext>
              </a:extLst>
            </p:cNvPr>
            <p:cNvGrpSpPr/>
            <p:nvPr/>
          </p:nvGrpSpPr>
          <p:grpSpPr>
            <a:xfrm>
              <a:off x="319383" y="1258182"/>
              <a:ext cx="358808" cy="232669"/>
              <a:chOff x="319383" y="1258182"/>
              <a:chExt cx="358808" cy="23266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051EAB-7428-4E23-3757-F0DE2E3469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273" y="1258182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↑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EF901D-DD40-2452-397D-0DFBD590A6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551" y="1382851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↓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CAE456-393B-EDA8-F3DF-A96978F0DD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383" y="1382851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←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B1CB45D-E39F-0D6A-F1C9-F27EE4106E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191" y="1382400"/>
                <a:ext cx="108000" cy="10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→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EA775A-ECEE-0E6D-0C40-0603AD886DD1}"/>
              </a:ext>
            </a:extLst>
          </p:cNvPr>
          <p:cNvGrpSpPr/>
          <p:nvPr/>
        </p:nvGrpSpPr>
        <p:grpSpPr>
          <a:xfrm>
            <a:off x="2428850" y="993177"/>
            <a:ext cx="2145500" cy="734481"/>
            <a:chOff x="2428850" y="993177"/>
            <a:chExt cx="2145500" cy="73448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6750F30-8E34-15AA-49CA-B630FB476622}"/>
                </a:ext>
              </a:extLst>
            </p:cNvPr>
            <p:cNvSpPr/>
            <p:nvPr/>
          </p:nvSpPr>
          <p:spPr>
            <a:xfrm>
              <a:off x="2428850" y="993177"/>
              <a:ext cx="2145500" cy="734481"/>
            </a:xfrm>
            <a:prstGeom prst="roundRect">
              <a:avLst>
                <a:gd name="adj" fmla="val 46404"/>
              </a:avLst>
            </a:prstGeom>
            <a:solidFill>
              <a:srgbClr val="C0EF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0762CAC-A3D2-1FCB-DC6B-F70E2ABAC96C}"/>
                </a:ext>
              </a:extLst>
            </p:cNvPr>
            <p:cNvSpPr txBox="1"/>
            <p:nvPr/>
          </p:nvSpPr>
          <p:spPr>
            <a:xfrm>
              <a:off x="2895447" y="1200574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進入選擇項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A21CAAD-5615-8D64-9BE4-E3B522D495E0}"/>
                </a:ext>
              </a:extLst>
            </p:cNvPr>
            <p:cNvSpPr txBox="1"/>
            <p:nvPr/>
          </p:nvSpPr>
          <p:spPr>
            <a:xfrm>
              <a:off x="2595417" y="1198185"/>
              <a:ext cx="3570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↵</a:t>
              </a:r>
            </a:p>
          </p:txBody>
        </p:sp>
        <p:sp>
          <p:nvSpPr>
            <p:cNvPr id="23" name="L 形 22">
              <a:extLst>
                <a:ext uri="{FF2B5EF4-FFF2-40B4-BE49-F238E27FC236}">
                  <a16:creationId xmlns:a16="http://schemas.microsoft.com/office/drawing/2014/main" id="{9EC84FE6-8AAA-CC09-6709-B9414CF0AE7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619458" y="1243896"/>
              <a:ext cx="234000" cy="234000"/>
            </a:xfrm>
            <a:prstGeom prst="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38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65</Words>
  <Application>Microsoft Office PowerPoint</Application>
  <PresentationFormat>自定义</PresentationFormat>
  <Paragraphs>41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PingFangSC-Medium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5</cp:revision>
  <dcterms:created xsi:type="dcterms:W3CDTF">2023-07-08T11:31:27Z</dcterms:created>
  <dcterms:modified xsi:type="dcterms:W3CDTF">2023-07-18T03:43:46Z</dcterms:modified>
</cp:coreProperties>
</file>