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5267325" cy="1524000"/>
  <p:notesSz cx="6858000" cy="9144000"/>
  <p:defaultTextStyle>
    <a:defPPr>
      <a:defRPr lang="zh-CN"/>
    </a:defPPr>
    <a:lvl1pPr marL="0" algn="l" defTabSz="325984" rtl="0" eaLnBrk="1" latinLnBrk="0" hangingPunct="1">
      <a:defRPr sz="642" kern="1200">
        <a:solidFill>
          <a:schemeClr val="tx1"/>
        </a:solidFill>
        <a:latin typeface="+mn-lt"/>
        <a:ea typeface="+mn-ea"/>
        <a:cs typeface="+mn-cs"/>
      </a:defRPr>
    </a:lvl1pPr>
    <a:lvl2pPr marL="162992" algn="l" defTabSz="325984" rtl="0" eaLnBrk="1" latinLnBrk="0" hangingPunct="1">
      <a:defRPr sz="642" kern="1200">
        <a:solidFill>
          <a:schemeClr val="tx1"/>
        </a:solidFill>
        <a:latin typeface="+mn-lt"/>
        <a:ea typeface="+mn-ea"/>
        <a:cs typeface="+mn-cs"/>
      </a:defRPr>
    </a:lvl2pPr>
    <a:lvl3pPr marL="325984" algn="l" defTabSz="325984" rtl="0" eaLnBrk="1" latinLnBrk="0" hangingPunct="1">
      <a:defRPr sz="642" kern="1200">
        <a:solidFill>
          <a:schemeClr val="tx1"/>
        </a:solidFill>
        <a:latin typeface="+mn-lt"/>
        <a:ea typeface="+mn-ea"/>
        <a:cs typeface="+mn-cs"/>
      </a:defRPr>
    </a:lvl3pPr>
    <a:lvl4pPr marL="488975" algn="l" defTabSz="325984" rtl="0" eaLnBrk="1" latinLnBrk="0" hangingPunct="1">
      <a:defRPr sz="642" kern="1200">
        <a:solidFill>
          <a:schemeClr val="tx1"/>
        </a:solidFill>
        <a:latin typeface="+mn-lt"/>
        <a:ea typeface="+mn-ea"/>
        <a:cs typeface="+mn-cs"/>
      </a:defRPr>
    </a:lvl4pPr>
    <a:lvl5pPr marL="651967" algn="l" defTabSz="325984" rtl="0" eaLnBrk="1" latinLnBrk="0" hangingPunct="1">
      <a:defRPr sz="642" kern="1200">
        <a:solidFill>
          <a:schemeClr val="tx1"/>
        </a:solidFill>
        <a:latin typeface="+mn-lt"/>
        <a:ea typeface="+mn-ea"/>
        <a:cs typeface="+mn-cs"/>
      </a:defRPr>
    </a:lvl5pPr>
    <a:lvl6pPr marL="814959" algn="l" defTabSz="325984" rtl="0" eaLnBrk="1" latinLnBrk="0" hangingPunct="1">
      <a:defRPr sz="642" kern="1200">
        <a:solidFill>
          <a:schemeClr val="tx1"/>
        </a:solidFill>
        <a:latin typeface="+mn-lt"/>
        <a:ea typeface="+mn-ea"/>
        <a:cs typeface="+mn-cs"/>
      </a:defRPr>
    </a:lvl6pPr>
    <a:lvl7pPr marL="977951" algn="l" defTabSz="325984" rtl="0" eaLnBrk="1" latinLnBrk="0" hangingPunct="1">
      <a:defRPr sz="642" kern="1200">
        <a:solidFill>
          <a:schemeClr val="tx1"/>
        </a:solidFill>
        <a:latin typeface="+mn-lt"/>
        <a:ea typeface="+mn-ea"/>
        <a:cs typeface="+mn-cs"/>
      </a:defRPr>
    </a:lvl7pPr>
    <a:lvl8pPr marL="1140943" algn="l" defTabSz="325984" rtl="0" eaLnBrk="1" latinLnBrk="0" hangingPunct="1">
      <a:defRPr sz="642" kern="1200">
        <a:solidFill>
          <a:schemeClr val="tx1"/>
        </a:solidFill>
        <a:latin typeface="+mn-lt"/>
        <a:ea typeface="+mn-ea"/>
        <a:cs typeface="+mn-cs"/>
      </a:defRPr>
    </a:lvl8pPr>
    <a:lvl9pPr marL="1303934" algn="l" defTabSz="325984" rtl="0" eaLnBrk="1" latinLnBrk="0" hangingPunct="1">
      <a:defRPr sz="6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 userDrawn="1">
          <p15:clr>
            <a:srgbClr val="A4A3A4"/>
          </p15:clr>
        </p15:guide>
        <p15:guide id="2" pos="16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91" d="100"/>
          <a:sy n="191" d="100"/>
        </p:scale>
        <p:origin x="150" y="474"/>
      </p:cViewPr>
      <p:guideLst>
        <p:guide orient="horz" pos="480"/>
        <p:guide pos="16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54959-A040-4CD2-BFEB-4BA5D8C83297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903413" y="1143000"/>
            <a:ext cx="106648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3E7CB-A761-4E7F-8F64-80032FE52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97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25984" rtl="0" eaLnBrk="1" latinLnBrk="0" hangingPunct="1">
      <a:defRPr sz="428" kern="1200">
        <a:solidFill>
          <a:schemeClr val="tx1"/>
        </a:solidFill>
        <a:latin typeface="+mn-lt"/>
        <a:ea typeface="+mn-ea"/>
        <a:cs typeface="+mn-cs"/>
      </a:defRPr>
    </a:lvl1pPr>
    <a:lvl2pPr marL="162992" algn="l" defTabSz="325984" rtl="0" eaLnBrk="1" latinLnBrk="0" hangingPunct="1">
      <a:defRPr sz="428" kern="1200">
        <a:solidFill>
          <a:schemeClr val="tx1"/>
        </a:solidFill>
        <a:latin typeface="+mn-lt"/>
        <a:ea typeface="+mn-ea"/>
        <a:cs typeface="+mn-cs"/>
      </a:defRPr>
    </a:lvl2pPr>
    <a:lvl3pPr marL="325984" algn="l" defTabSz="325984" rtl="0" eaLnBrk="1" latinLnBrk="0" hangingPunct="1">
      <a:defRPr sz="428" kern="1200">
        <a:solidFill>
          <a:schemeClr val="tx1"/>
        </a:solidFill>
        <a:latin typeface="+mn-lt"/>
        <a:ea typeface="+mn-ea"/>
        <a:cs typeface="+mn-cs"/>
      </a:defRPr>
    </a:lvl3pPr>
    <a:lvl4pPr marL="488975" algn="l" defTabSz="325984" rtl="0" eaLnBrk="1" latinLnBrk="0" hangingPunct="1">
      <a:defRPr sz="428" kern="1200">
        <a:solidFill>
          <a:schemeClr val="tx1"/>
        </a:solidFill>
        <a:latin typeface="+mn-lt"/>
        <a:ea typeface="+mn-ea"/>
        <a:cs typeface="+mn-cs"/>
      </a:defRPr>
    </a:lvl4pPr>
    <a:lvl5pPr marL="651967" algn="l" defTabSz="325984" rtl="0" eaLnBrk="1" latinLnBrk="0" hangingPunct="1">
      <a:defRPr sz="428" kern="1200">
        <a:solidFill>
          <a:schemeClr val="tx1"/>
        </a:solidFill>
        <a:latin typeface="+mn-lt"/>
        <a:ea typeface="+mn-ea"/>
        <a:cs typeface="+mn-cs"/>
      </a:defRPr>
    </a:lvl5pPr>
    <a:lvl6pPr marL="814959" algn="l" defTabSz="325984" rtl="0" eaLnBrk="1" latinLnBrk="0" hangingPunct="1">
      <a:defRPr sz="428" kern="1200">
        <a:solidFill>
          <a:schemeClr val="tx1"/>
        </a:solidFill>
        <a:latin typeface="+mn-lt"/>
        <a:ea typeface="+mn-ea"/>
        <a:cs typeface="+mn-cs"/>
      </a:defRPr>
    </a:lvl6pPr>
    <a:lvl7pPr marL="977951" algn="l" defTabSz="325984" rtl="0" eaLnBrk="1" latinLnBrk="0" hangingPunct="1">
      <a:defRPr sz="428" kern="1200">
        <a:solidFill>
          <a:schemeClr val="tx1"/>
        </a:solidFill>
        <a:latin typeface="+mn-lt"/>
        <a:ea typeface="+mn-ea"/>
        <a:cs typeface="+mn-cs"/>
      </a:defRPr>
    </a:lvl7pPr>
    <a:lvl8pPr marL="1140943" algn="l" defTabSz="325984" rtl="0" eaLnBrk="1" latinLnBrk="0" hangingPunct="1">
      <a:defRPr sz="428" kern="1200">
        <a:solidFill>
          <a:schemeClr val="tx1"/>
        </a:solidFill>
        <a:latin typeface="+mn-lt"/>
        <a:ea typeface="+mn-ea"/>
        <a:cs typeface="+mn-cs"/>
      </a:defRPr>
    </a:lvl8pPr>
    <a:lvl9pPr marL="1303934" algn="l" defTabSz="325984" rtl="0" eaLnBrk="1" latinLnBrk="0" hangingPunct="1">
      <a:defRPr sz="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PingFangSC-Medium"/>
              </a:rPr>
              <a:t>Template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3E7CB-A761-4E7F-8F64-80032FE5233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171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English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3E7CB-A761-4E7F-8F64-80032FE5233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349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简体中文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3E7CB-A761-4E7F-8F64-80032FE523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72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繁體中文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3E7CB-A761-4E7F-8F64-80032FE523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68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512DC-B460-49DB-E4E9-5EF3F1C18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416" y="249414"/>
            <a:ext cx="3950494" cy="530578"/>
          </a:xfrm>
        </p:spPr>
        <p:txBody>
          <a:bodyPr anchor="b"/>
          <a:lstStyle>
            <a:lvl1pPr algn="ctr">
              <a:defRPr sz="133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AD298A-6FE4-1D5D-013F-AA0433C55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416" y="800453"/>
            <a:ext cx="3950494" cy="367947"/>
          </a:xfrm>
        </p:spPr>
        <p:txBody>
          <a:bodyPr/>
          <a:lstStyle>
            <a:lvl1pPr marL="0" indent="0" algn="ctr">
              <a:buNone/>
              <a:defRPr sz="533"/>
            </a:lvl1pPr>
            <a:lvl2pPr marL="101590" indent="0" algn="ctr">
              <a:buNone/>
              <a:defRPr sz="444"/>
            </a:lvl2pPr>
            <a:lvl3pPr marL="203180" indent="0" algn="ctr">
              <a:buNone/>
              <a:defRPr sz="400"/>
            </a:lvl3pPr>
            <a:lvl4pPr marL="304770" indent="0" algn="ctr">
              <a:buNone/>
              <a:defRPr sz="356"/>
            </a:lvl4pPr>
            <a:lvl5pPr marL="406359" indent="0" algn="ctr">
              <a:buNone/>
              <a:defRPr sz="356"/>
            </a:lvl5pPr>
            <a:lvl6pPr marL="507949" indent="0" algn="ctr">
              <a:buNone/>
              <a:defRPr sz="356"/>
            </a:lvl6pPr>
            <a:lvl7pPr marL="609539" indent="0" algn="ctr">
              <a:buNone/>
              <a:defRPr sz="356"/>
            </a:lvl7pPr>
            <a:lvl8pPr marL="711129" indent="0" algn="ctr">
              <a:buNone/>
              <a:defRPr sz="356"/>
            </a:lvl8pPr>
            <a:lvl9pPr marL="812719" indent="0" algn="ctr">
              <a:buNone/>
              <a:defRPr sz="356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3848E-3518-F313-20A4-ED1422EA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BEFA-C056-4A0A-BA19-77733E08EE28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81883-05D2-5E0E-A0E3-48D72253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A8429-D545-7A77-D002-F2845CD2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FAAE-67E6-455E-B2D6-8B07D9BC9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98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2A200-1CA6-1408-FCA5-324839FC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0CA47B-F046-7A32-C1DB-2CF830725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2BBEC-C872-CD8D-146B-DFE8E5B5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BEFA-C056-4A0A-BA19-77733E08EE28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7D3E1-30F4-DF71-9352-676DB65A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35058-BA5E-1DB9-DE44-7946F90E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FAAE-67E6-455E-B2D6-8B07D9BC9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4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40DC59-1053-C343-2E80-A46ADB038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769429" y="81139"/>
            <a:ext cx="1135767" cy="129152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D7C1BC-82AA-0C3C-F56E-F71F74F28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2129" y="81139"/>
            <a:ext cx="3341459" cy="129152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F8638-F2B0-89F4-0EF2-146F2E5A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BEFA-C056-4A0A-BA19-77733E08EE28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6F0AC-4FA7-8629-41A1-887F50EA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00996-9E77-D6F5-808E-503DB7BA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FAAE-67E6-455E-B2D6-8B07D9BC9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8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C6887-B5A5-122F-FEDA-45CAE6BF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68AE1-2042-EE44-85C2-05CBC96F1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8284A-886D-5DA1-E88E-989C06C1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BEFA-C056-4A0A-BA19-77733E08EE28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0D065-8340-B4A1-42AE-95B66E4C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88296-1CDD-CB18-9CDF-6EA56BBD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FAAE-67E6-455E-B2D6-8B07D9BC9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69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C1A20-775C-CF75-FEE1-38B44FBA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85" y="379942"/>
            <a:ext cx="4543068" cy="633942"/>
          </a:xfrm>
        </p:spPr>
        <p:txBody>
          <a:bodyPr anchor="b"/>
          <a:lstStyle>
            <a:lvl1pPr>
              <a:defRPr sz="133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00B2F-56A0-9340-136E-7CA66988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385" y="1019881"/>
            <a:ext cx="4543068" cy="333375"/>
          </a:xfrm>
        </p:spPr>
        <p:txBody>
          <a:bodyPr/>
          <a:lstStyle>
            <a:lvl1pPr marL="0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1pPr>
            <a:lvl2pPr marL="101590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2pPr>
            <a:lvl3pPr marL="20318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04770" indent="0">
              <a:buNone/>
              <a:defRPr sz="356">
                <a:solidFill>
                  <a:schemeClr val="tx1">
                    <a:tint val="75000"/>
                  </a:schemeClr>
                </a:solidFill>
              </a:defRPr>
            </a:lvl4pPr>
            <a:lvl5pPr marL="406359" indent="0">
              <a:buNone/>
              <a:defRPr sz="356">
                <a:solidFill>
                  <a:schemeClr val="tx1">
                    <a:tint val="75000"/>
                  </a:schemeClr>
                </a:solidFill>
              </a:defRPr>
            </a:lvl5pPr>
            <a:lvl6pPr marL="507949" indent="0">
              <a:buNone/>
              <a:defRPr sz="356">
                <a:solidFill>
                  <a:schemeClr val="tx1">
                    <a:tint val="75000"/>
                  </a:schemeClr>
                </a:solidFill>
              </a:defRPr>
            </a:lvl6pPr>
            <a:lvl7pPr marL="609539" indent="0">
              <a:buNone/>
              <a:defRPr sz="356">
                <a:solidFill>
                  <a:schemeClr val="tx1">
                    <a:tint val="75000"/>
                  </a:schemeClr>
                </a:solidFill>
              </a:defRPr>
            </a:lvl7pPr>
            <a:lvl8pPr marL="711129" indent="0">
              <a:buNone/>
              <a:defRPr sz="356">
                <a:solidFill>
                  <a:schemeClr val="tx1">
                    <a:tint val="75000"/>
                  </a:schemeClr>
                </a:solidFill>
              </a:defRPr>
            </a:lvl8pPr>
            <a:lvl9pPr marL="812719" indent="0">
              <a:buNone/>
              <a:defRPr sz="3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04709-5B13-8C02-7018-285E1A06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BEFA-C056-4A0A-BA19-77733E08EE28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49704-B6BE-E309-E9C8-46C53802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58C5B-819A-E4DD-DF87-2915CF38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FAAE-67E6-455E-B2D6-8B07D9BC9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39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91E67-FD9B-7A27-1B7C-8F36536E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214DA-9802-02AB-8581-1E8EF4930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129" y="405694"/>
            <a:ext cx="2238613" cy="9669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2FE627-579A-21AA-C977-B13D774C1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6583" y="405694"/>
            <a:ext cx="2238613" cy="9669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98B939-4C58-789C-BD48-3C10824D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BEFA-C056-4A0A-BA19-77733E08EE28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E07733-6C9D-653A-F63B-99D337C1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7F0C28-120A-213B-39C2-DC20E47A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FAAE-67E6-455E-B2D6-8B07D9BC9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00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E0144-9451-4DF9-43FD-001C713E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15" y="81139"/>
            <a:ext cx="4543068" cy="2945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D9AA64-6D04-F6BC-C33C-A0879D8A9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815" y="373592"/>
            <a:ext cx="2228325" cy="183092"/>
          </a:xfrm>
        </p:spPr>
        <p:txBody>
          <a:bodyPr anchor="b"/>
          <a:lstStyle>
            <a:lvl1pPr marL="0" indent="0">
              <a:buNone/>
              <a:defRPr sz="533" b="1"/>
            </a:lvl1pPr>
            <a:lvl2pPr marL="101590" indent="0">
              <a:buNone/>
              <a:defRPr sz="444" b="1"/>
            </a:lvl2pPr>
            <a:lvl3pPr marL="203180" indent="0">
              <a:buNone/>
              <a:defRPr sz="400" b="1"/>
            </a:lvl3pPr>
            <a:lvl4pPr marL="304770" indent="0">
              <a:buNone/>
              <a:defRPr sz="356" b="1"/>
            </a:lvl4pPr>
            <a:lvl5pPr marL="406359" indent="0">
              <a:buNone/>
              <a:defRPr sz="356" b="1"/>
            </a:lvl5pPr>
            <a:lvl6pPr marL="507949" indent="0">
              <a:buNone/>
              <a:defRPr sz="356" b="1"/>
            </a:lvl6pPr>
            <a:lvl7pPr marL="609539" indent="0">
              <a:buNone/>
              <a:defRPr sz="356" b="1"/>
            </a:lvl7pPr>
            <a:lvl8pPr marL="711129" indent="0">
              <a:buNone/>
              <a:defRPr sz="356" b="1"/>
            </a:lvl8pPr>
            <a:lvl9pPr marL="812719" indent="0">
              <a:buNone/>
              <a:defRPr sz="3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2B63AA-99A3-8DC6-3354-8206E6FFB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2815" y="556684"/>
            <a:ext cx="2228325" cy="8187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06E0E0-63A1-B481-7037-2A9E31A04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666583" y="373592"/>
            <a:ext cx="2239299" cy="183092"/>
          </a:xfrm>
        </p:spPr>
        <p:txBody>
          <a:bodyPr anchor="b"/>
          <a:lstStyle>
            <a:lvl1pPr marL="0" indent="0">
              <a:buNone/>
              <a:defRPr sz="533" b="1"/>
            </a:lvl1pPr>
            <a:lvl2pPr marL="101590" indent="0">
              <a:buNone/>
              <a:defRPr sz="444" b="1"/>
            </a:lvl2pPr>
            <a:lvl3pPr marL="203180" indent="0">
              <a:buNone/>
              <a:defRPr sz="400" b="1"/>
            </a:lvl3pPr>
            <a:lvl4pPr marL="304770" indent="0">
              <a:buNone/>
              <a:defRPr sz="356" b="1"/>
            </a:lvl4pPr>
            <a:lvl5pPr marL="406359" indent="0">
              <a:buNone/>
              <a:defRPr sz="356" b="1"/>
            </a:lvl5pPr>
            <a:lvl6pPr marL="507949" indent="0">
              <a:buNone/>
              <a:defRPr sz="356" b="1"/>
            </a:lvl6pPr>
            <a:lvl7pPr marL="609539" indent="0">
              <a:buNone/>
              <a:defRPr sz="356" b="1"/>
            </a:lvl7pPr>
            <a:lvl8pPr marL="711129" indent="0">
              <a:buNone/>
              <a:defRPr sz="356" b="1"/>
            </a:lvl8pPr>
            <a:lvl9pPr marL="812719" indent="0">
              <a:buNone/>
              <a:defRPr sz="3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FD2D04-746C-7791-86ED-41B68ABDB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66583" y="556684"/>
            <a:ext cx="2239299" cy="8187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FB4301-4D5B-1F7A-A9A0-DA04FF82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BEFA-C056-4A0A-BA19-77733E08EE28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4AFA54-A7AD-27B5-3CA5-2C771139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43DE7B-4B9B-A364-3C59-CF713A67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FAAE-67E6-455E-B2D6-8B07D9BC9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1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2C2CB-889F-1275-D51E-982ED7B0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636092-F80A-AA04-0BB7-ADAF6B2D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BEFA-C056-4A0A-BA19-77733E08EE28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CC4DA5-7CF0-D703-7715-6BA0665D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3ECAB4-F2B1-4A75-660E-A6D07A05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FAAE-67E6-455E-B2D6-8B07D9BC9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9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01C53D-6480-7869-76AC-329AC986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BEFA-C056-4A0A-BA19-77733E08EE28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9B3D6D-4952-2F94-0EBE-955DF44B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82B115-9748-022D-5B9A-28A99100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FAAE-67E6-455E-B2D6-8B07D9BC9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34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077AE-FC6A-AED5-576E-BCC00080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15" y="101600"/>
            <a:ext cx="1698849" cy="355600"/>
          </a:xfrm>
        </p:spPr>
        <p:txBody>
          <a:bodyPr anchor="b"/>
          <a:lstStyle>
            <a:lvl1pPr>
              <a:defRPr sz="71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A63BC-FF7E-5B28-40B4-EFDEE26E2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299" y="219428"/>
            <a:ext cx="2666583" cy="1083028"/>
          </a:xfrm>
        </p:spPr>
        <p:txBody>
          <a:bodyPr/>
          <a:lstStyle>
            <a:lvl1pPr>
              <a:defRPr sz="711"/>
            </a:lvl1pPr>
            <a:lvl2pPr>
              <a:defRPr sz="622"/>
            </a:lvl2pPr>
            <a:lvl3pPr>
              <a:defRPr sz="533"/>
            </a:lvl3pPr>
            <a:lvl4pPr>
              <a:defRPr sz="444"/>
            </a:lvl4pPr>
            <a:lvl5pPr>
              <a:defRPr sz="444"/>
            </a:lvl5pPr>
            <a:lvl6pPr>
              <a:defRPr sz="444"/>
            </a:lvl6pPr>
            <a:lvl7pPr>
              <a:defRPr sz="444"/>
            </a:lvl7pPr>
            <a:lvl8pPr>
              <a:defRPr sz="444"/>
            </a:lvl8pPr>
            <a:lvl9pPr>
              <a:defRPr sz="44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DC22F7-19F1-62F2-4CE5-20A2D4977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2815" y="457200"/>
            <a:ext cx="1698849" cy="847020"/>
          </a:xfrm>
        </p:spPr>
        <p:txBody>
          <a:bodyPr/>
          <a:lstStyle>
            <a:lvl1pPr marL="0" indent="0">
              <a:buNone/>
              <a:defRPr sz="356"/>
            </a:lvl1pPr>
            <a:lvl2pPr marL="101590" indent="0">
              <a:buNone/>
              <a:defRPr sz="311"/>
            </a:lvl2pPr>
            <a:lvl3pPr marL="203180" indent="0">
              <a:buNone/>
              <a:defRPr sz="267"/>
            </a:lvl3pPr>
            <a:lvl4pPr marL="304770" indent="0">
              <a:buNone/>
              <a:defRPr sz="222"/>
            </a:lvl4pPr>
            <a:lvl5pPr marL="406359" indent="0">
              <a:buNone/>
              <a:defRPr sz="222"/>
            </a:lvl5pPr>
            <a:lvl6pPr marL="507949" indent="0">
              <a:buNone/>
              <a:defRPr sz="222"/>
            </a:lvl6pPr>
            <a:lvl7pPr marL="609539" indent="0">
              <a:buNone/>
              <a:defRPr sz="222"/>
            </a:lvl7pPr>
            <a:lvl8pPr marL="711129" indent="0">
              <a:buNone/>
              <a:defRPr sz="222"/>
            </a:lvl8pPr>
            <a:lvl9pPr marL="812719" indent="0">
              <a:buNone/>
              <a:defRPr sz="22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834F10-F056-76AA-DCCC-CF1EE891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BEFA-C056-4A0A-BA19-77733E08EE28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3B9281-75A3-5013-461E-43547355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B99E9C-AFF7-75F4-6662-CCED3884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FAAE-67E6-455E-B2D6-8B07D9BC9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9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41464-E65A-D14A-F3E2-83443955C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15" y="101600"/>
            <a:ext cx="1698849" cy="355600"/>
          </a:xfrm>
        </p:spPr>
        <p:txBody>
          <a:bodyPr anchor="b"/>
          <a:lstStyle>
            <a:lvl1pPr>
              <a:defRPr sz="71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E24E58-50CE-D2FE-280B-8DE66436D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239299" y="219428"/>
            <a:ext cx="2666583" cy="1083028"/>
          </a:xfrm>
        </p:spPr>
        <p:txBody>
          <a:bodyPr/>
          <a:lstStyle>
            <a:lvl1pPr marL="0" indent="0">
              <a:buNone/>
              <a:defRPr sz="711"/>
            </a:lvl1pPr>
            <a:lvl2pPr marL="101590" indent="0">
              <a:buNone/>
              <a:defRPr sz="622"/>
            </a:lvl2pPr>
            <a:lvl3pPr marL="203180" indent="0">
              <a:buNone/>
              <a:defRPr sz="533"/>
            </a:lvl3pPr>
            <a:lvl4pPr marL="304770" indent="0">
              <a:buNone/>
              <a:defRPr sz="444"/>
            </a:lvl4pPr>
            <a:lvl5pPr marL="406359" indent="0">
              <a:buNone/>
              <a:defRPr sz="444"/>
            </a:lvl5pPr>
            <a:lvl6pPr marL="507949" indent="0">
              <a:buNone/>
              <a:defRPr sz="444"/>
            </a:lvl6pPr>
            <a:lvl7pPr marL="609539" indent="0">
              <a:buNone/>
              <a:defRPr sz="444"/>
            </a:lvl7pPr>
            <a:lvl8pPr marL="711129" indent="0">
              <a:buNone/>
              <a:defRPr sz="444"/>
            </a:lvl8pPr>
            <a:lvl9pPr marL="812719" indent="0">
              <a:buNone/>
              <a:defRPr sz="444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E548BE-ABF6-55AB-F7E0-5581E5E36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2815" y="457200"/>
            <a:ext cx="1698849" cy="847020"/>
          </a:xfrm>
        </p:spPr>
        <p:txBody>
          <a:bodyPr/>
          <a:lstStyle>
            <a:lvl1pPr marL="0" indent="0">
              <a:buNone/>
              <a:defRPr sz="356"/>
            </a:lvl1pPr>
            <a:lvl2pPr marL="101590" indent="0">
              <a:buNone/>
              <a:defRPr sz="311"/>
            </a:lvl2pPr>
            <a:lvl3pPr marL="203180" indent="0">
              <a:buNone/>
              <a:defRPr sz="267"/>
            </a:lvl3pPr>
            <a:lvl4pPr marL="304770" indent="0">
              <a:buNone/>
              <a:defRPr sz="222"/>
            </a:lvl4pPr>
            <a:lvl5pPr marL="406359" indent="0">
              <a:buNone/>
              <a:defRPr sz="222"/>
            </a:lvl5pPr>
            <a:lvl6pPr marL="507949" indent="0">
              <a:buNone/>
              <a:defRPr sz="222"/>
            </a:lvl6pPr>
            <a:lvl7pPr marL="609539" indent="0">
              <a:buNone/>
              <a:defRPr sz="222"/>
            </a:lvl7pPr>
            <a:lvl8pPr marL="711129" indent="0">
              <a:buNone/>
              <a:defRPr sz="222"/>
            </a:lvl8pPr>
            <a:lvl9pPr marL="812719" indent="0">
              <a:buNone/>
              <a:defRPr sz="22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17AE2D-D38D-39B0-C2EE-7B6CC91E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BEFA-C056-4A0A-BA19-77733E08EE28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CB1815-DCC7-0A42-FA44-6E0AC504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D2A160-5AFC-802D-A698-0DBEAFF2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FAAE-67E6-455E-B2D6-8B07D9BC9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52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A54AF9-4108-CA6F-022F-0CB19861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29" y="81139"/>
            <a:ext cx="4543068" cy="294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763DAB-A606-869C-48FE-96CE0ED83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129" y="405694"/>
            <a:ext cx="4543068" cy="966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D605D-F1C7-BDA0-5801-D8AC8AB91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2129" y="1412522"/>
            <a:ext cx="1185148" cy="81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4BEFA-C056-4A0A-BA19-77733E08EE28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C6A13-1C97-61EC-9D60-BEA7C1E40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44802" y="1412522"/>
            <a:ext cx="1777722" cy="81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8DC5E-7C60-EB63-4220-B5452E2D7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20048" y="1412522"/>
            <a:ext cx="1185148" cy="81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1FAAE-67E6-455E-B2D6-8B07D9BC9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88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03180" rtl="0" eaLnBrk="1" latinLnBrk="0" hangingPunct="1">
        <a:lnSpc>
          <a:spcPct val="90000"/>
        </a:lnSpc>
        <a:spcBef>
          <a:spcPct val="0"/>
        </a:spcBef>
        <a:buNone/>
        <a:defRPr sz="9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795" indent="-50795" algn="l" defTabSz="203180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622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indent="-50795" algn="l" defTabSz="203180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2pPr>
      <a:lvl3pPr marL="253975" indent="-50795" algn="l" defTabSz="203180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444" kern="1200">
          <a:solidFill>
            <a:schemeClr val="tx1"/>
          </a:solidFill>
          <a:latin typeface="+mn-lt"/>
          <a:ea typeface="+mn-ea"/>
          <a:cs typeface="+mn-cs"/>
        </a:defRPr>
      </a:lvl3pPr>
      <a:lvl4pPr marL="355564" indent="-50795" algn="l" defTabSz="203180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57154" indent="-50795" algn="l" defTabSz="203180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58744" indent="-50795" algn="l" defTabSz="203180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60334" indent="-50795" algn="l" defTabSz="203180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61924" indent="-50795" algn="l" defTabSz="203180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63514" indent="-50795" algn="l" defTabSz="203180" rtl="0" eaLnBrk="1" latinLnBrk="0" hangingPunct="1">
        <a:lnSpc>
          <a:spcPct val="90000"/>
        </a:lnSpc>
        <a:spcBef>
          <a:spcPts val="111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0318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590" algn="l" defTabSz="20318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203180" algn="l" defTabSz="20318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04770" algn="l" defTabSz="20318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06359" algn="l" defTabSz="20318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07949" algn="l" defTabSz="20318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09539" algn="l" defTabSz="20318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11129" algn="l" defTabSz="20318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12719" algn="l" defTabSz="20318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B94585F-9F94-2719-B347-B691AB0BE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67324" cy="1524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8FF01A-6293-DADF-5D53-55F1863A4FB6}"/>
              </a:ext>
            </a:extLst>
          </p:cNvPr>
          <p:cNvSpPr txBox="1"/>
          <p:nvPr/>
        </p:nvSpPr>
        <p:spPr>
          <a:xfrm>
            <a:off x="1209298" y="803837"/>
            <a:ext cx="1000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93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401F94A-8030-9D95-B871-DA713A14786B}"/>
              </a:ext>
            </a:extLst>
          </p:cNvPr>
          <p:cNvSpPr txBox="1"/>
          <p:nvPr/>
        </p:nvSpPr>
        <p:spPr>
          <a:xfrm>
            <a:off x="1209298" y="803837"/>
            <a:ext cx="1000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284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401F94A-8030-9D95-B871-DA713A14786B}"/>
              </a:ext>
            </a:extLst>
          </p:cNvPr>
          <p:cNvSpPr txBox="1"/>
          <p:nvPr/>
        </p:nvSpPr>
        <p:spPr>
          <a:xfrm>
            <a:off x="1209298" y="80383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</a:p>
        </p:txBody>
      </p:sp>
    </p:spTree>
    <p:extLst>
      <p:ext uri="{BB962C8B-B14F-4D97-AF65-F5344CB8AC3E}">
        <p14:creationId xmlns:p14="http://schemas.microsoft.com/office/powerpoint/2010/main" val="126426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401F94A-8030-9D95-B871-DA713A14786B}"/>
              </a:ext>
            </a:extLst>
          </p:cNvPr>
          <p:cNvSpPr txBox="1"/>
          <p:nvPr/>
        </p:nvSpPr>
        <p:spPr>
          <a:xfrm>
            <a:off x="1209298" y="80383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搜尋</a:t>
            </a:r>
          </a:p>
        </p:txBody>
      </p:sp>
    </p:spTree>
    <p:extLst>
      <p:ext uri="{BB962C8B-B14F-4D97-AF65-F5344CB8AC3E}">
        <p14:creationId xmlns:p14="http://schemas.microsoft.com/office/powerpoint/2010/main" val="98561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Office PowerPoint</Application>
  <PresentationFormat>自定义</PresentationFormat>
  <Paragraphs>12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PingFangSC-Medium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2</cp:revision>
  <dcterms:created xsi:type="dcterms:W3CDTF">2023-07-18T06:55:59Z</dcterms:created>
  <dcterms:modified xsi:type="dcterms:W3CDTF">2023-07-18T07:17:03Z</dcterms:modified>
</cp:coreProperties>
</file>