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64" r:id="rId5"/>
    <p:sldId id="266" r:id="rId6"/>
    <p:sldId id="305" r:id="rId7"/>
    <p:sldId id="306" r:id="rId8"/>
    <p:sldId id="307" r:id="rId9"/>
    <p:sldId id="272" r:id="rId10"/>
    <p:sldId id="273" r:id="rId11"/>
    <p:sldId id="261" r:id="rId12"/>
    <p:sldId id="259" r:id="rId13"/>
    <p:sldId id="260" r:id="rId14"/>
    <p:sldId id="262" r:id="rId15"/>
    <p:sldId id="263" r:id="rId16"/>
    <p:sldId id="310" r:id="rId17"/>
    <p:sldId id="311" r:id="rId18"/>
    <p:sldId id="265" r:id="rId19"/>
    <p:sldId id="312" r:id="rId20"/>
    <p:sldId id="313" r:id="rId21"/>
    <p:sldId id="269" r:id="rId22"/>
    <p:sldId id="267" r:id="rId23"/>
    <p:sldId id="268" r:id="rId24"/>
    <p:sldId id="270" r:id="rId25"/>
    <p:sldId id="271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</p:sldIdLst>
  <p:sldSz cx="4876800" cy="4876800"/>
  <p:notesSz cx="6858000" cy="9144000"/>
  <p:defaultTextStyle>
    <a:defPPr>
      <a:defRPr lang="zh-CN"/>
    </a:defPPr>
    <a:lvl1pPr marL="0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1pPr>
    <a:lvl2pPr marL="234086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2pPr>
    <a:lvl3pPr marL="468173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3pPr>
    <a:lvl4pPr marL="702259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4pPr>
    <a:lvl5pPr marL="936346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5pPr>
    <a:lvl6pPr marL="1170432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6pPr>
    <a:lvl7pPr marL="1404518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7pPr>
    <a:lvl8pPr marL="1638605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8pPr>
    <a:lvl9pPr marL="1872691" algn="l" defTabSz="468173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ydeOS" id="{233E4796-CB52-44D9-BBC7-F958366DC2B0}">
          <p14:sldIdLst>
            <p14:sldId id="256"/>
            <p14:sldId id="257"/>
            <p14:sldId id="258"/>
          </p14:sldIdLst>
        </p14:section>
        <p14:section name="启事" id="{282EB9CB-0ED9-44B1-8463-84F7A8727756}">
          <p14:sldIdLst>
            <p14:sldId id="264"/>
            <p14:sldId id="266"/>
            <p14:sldId id="305"/>
            <p14:sldId id="306"/>
            <p14:sldId id="307"/>
            <p14:sldId id="272"/>
            <p14:sldId id="273"/>
            <p14:sldId id="261"/>
          </p14:sldIdLst>
        </p14:section>
        <p14:section name="菜单" id="{3F6487C9-2369-4C34-A9C4-AF6BD90E1C25}">
          <p14:sldIdLst>
            <p14:sldId id="259"/>
            <p14:sldId id="260"/>
            <p14:sldId id="262"/>
            <p14:sldId id="263"/>
          </p14:sldIdLst>
        </p14:section>
        <p14:section name="设置" id="{44524EF9-4F58-4B1F-B2A4-1C86A1C7D0EC}">
          <p14:sldIdLst>
            <p14:sldId id="310"/>
            <p14:sldId id="311"/>
            <p14:sldId id="265"/>
            <p14:sldId id="312"/>
            <p14:sldId id="313"/>
          </p14:sldIdLst>
        </p14:section>
        <p14:section name="语言" id="{CBAA380C-DA61-4D77-8CC9-4A05ECC18578}">
          <p14:sldIdLst>
            <p14:sldId id="269"/>
            <p14:sldId id="267"/>
            <p14:sldId id="268"/>
          </p14:sldIdLst>
        </p14:section>
        <p14:section name="槽位" id="{D51E48D9-7C81-4C87-BA4F-ED6BCABE5B04}">
          <p14:sldIdLst>
            <p14:sldId id="270"/>
            <p14:sldId id="271"/>
          </p14:sldIdLst>
        </p14:section>
        <p14:section name="时区" id="{A17DC09A-300D-49EB-94C9-8A36D2F1FB91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倒计时" id="{34281B1F-83F4-464B-AAC4-AF6B25BA6765}">
          <p14:sldIdLst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1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0FF"/>
    <a:srgbClr val="CE1126"/>
    <a:srgbClr val="E40046"/>
    <a:srgbClr val="3C3B6E"/>
    <a:srgbClr val="DAA520"/>
    <a:srgbClr val="F4A460"/>
    <a:srgbClr val="A1C2FA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728" y="78"/>
      </p:cViewPr>
      <p:guideLst>
        <p:guide orient="horz" pos="1536"/>
        <p:guide pos="1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64DF6-CDCD-4F5D-8634-BF2664A5F69B}" type="datetimeFigureOut">
              <a:rPr lang="zh-CN" altLang="en-US" smtClean="0"/>
              <a:t>2023-8-21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F6676-721D-4725-B072-905A105AB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95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5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05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ksu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988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91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飞扬的小鸟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210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光亮 </a:t>
            </a:r>
            <a:r>
              <a:rPr lang="en-US" altLang="zh-CN" dirty="0"/>
              <a:t>| </a:t>
            </a:r>
            <a:r>
              <a:rPr lang="zh-CN" altLang="en-US" dirty="0"/>
              <a:t>暗黑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7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出口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848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倒计时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15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10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槽位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72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1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160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鼠标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01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01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18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806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转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48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转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489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396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85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96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18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205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302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32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513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502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888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406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315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8623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gmt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61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742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进展中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418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161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807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798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240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883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916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912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847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656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60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返回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8062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107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150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985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1095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777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496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73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63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扫帚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56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日历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089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6676-721D-4725-B072-905A105AB1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2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54489-0932-5BC5-B2DE-D1D67A739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798125"/>
            <a:ext cx="3657600" cy="169784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AC194A-F26C-E0D7-1248-4DFE6C84C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2561449"/>
            <a:ext cx="3657600" cy="1177431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303B3-C054-3D5C-B76C-E7C22B3B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D3C-F917-4A91-9BB4-0B0F5153D447}" type="datetimeFigureOut">
              <a:rPr lang="zh-CN" altLang="en-US" smtClean="0"/>
              <a:t>2023-8-21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C84F6-A41C-D3C3-D028-09EAFC46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5A461F-715E-30C3-E7C1-83514677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18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7059D-1600-8B42-BE5B-8E9382A6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12EB1-1C55-2C28-110F-54628F630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D15FA-6164-D024-78EF-0231B9FC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D3C-F917-4A91-9BB4-0B0F5153D447}" type="datetimeFigureOut">
              <a:rPr lang="zh-CN" altLang="en-US" smtClean="0"/>
              <a:t>2023-8-21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2CAFB-C1BF-3082-D063-0385615D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D0C55-DA6A-32F6-BFAB-C47C8817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59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51A2FB-E197-3F12-E8B3-1839F9EA3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489960" y="259644"/>
            <a:ext cx="1051560" cy="41328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06E3DF-59F1-3C73-BAA9-76C8775FC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280" y="259644"/>
            <a:ext cx="3093720" cy="41328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76176-E98A-658C-36B5-89489DD1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D3C-F917-4A91-9BB4-0B0F5153D447}" type="datetimeFigureOut">
              <a:rPr lang="zh-CN" altLang="en-US" smtClean="0"/>
              <a:t>2023-8-21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4ADCF-B4F3-DE87-DA0B-D13DC472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68E07-A6D6-00F0-1B62-8C423BFD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22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4CC30-EABE-3117-E941-A47F5318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62833-8914-98C1-4D33-162842BBD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5A6D5-CF4D-ED2A-6842-D6C05EF2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D3C-F917-4A91-9BB4-0B0F5153D447}" type="datetimeFigureOut">
              <a:rPr lang="zh-CN" altLang="en-US" smtClean="0"/>
              <a:t>2023-8-21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1603A-306E-C2A1-3D0B-A571D5B1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65B20-0D80-04F5-1FE7-50E80CB7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22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C8135-E999-A2FA-44BF-BD567343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40" y="1215814"/>
            <a:ext cx="4206240" cy="20286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171FC-7311-297F-88F1-A1C0A700A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740" y="3263618"/>
            <a:ext cx="4206240" cy="10668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E751E-33CF-0475-5DE7-3F29BA7A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D3C-F917-4A91-9BB4-0B0F5153D447}" type="datetimeFigureOut">
              <a:rPr lang="zh-CN" altLang="en-US" smtClean="0"/>
              <a:t>2023-8-21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F96A3-3F1B-B2E1-01D2-F217B49E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8E914-7238-F832-FC80-A738CC5D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5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DFFC3-75FE-E373-B374-475041B7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F27D8-AACE-A3D9-8B9D-668BA9BC6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280" y="1298222"/>
            <a:ext cx="2072640" cy="30942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1A2288-8C7B-C28E-C60B-76D2F3289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68880" y="1298222"/>
            <a:ext cx="2072640" cy="30942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E38EC2-A90F-08E0-29FB-632E8838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D3C-F917-4A91-9BB4-0B0F5153D447}" type="datetimeFigureOut">
              <a:rPr lang="zh-CN" altLang="en-US" smtClean="0"/>
              <a:t>2023-8-21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3621C4-1305-3F83-F33D-7AF8D6DB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B505DB-8119-5090-BF89-B29690C0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7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29ECD-C2EB-8D5B-8AA1-DF36AB04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5" y="259645"/>
            <a:ext cx="4206240" cy="9426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98962E-A85A-6280-9B37-566E0C130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915" y="1195494"/>
            <a:ext cx="2063115" cy="585893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F18E8D-0946-B421-165F-50560460A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5915" y="1781387"/>
            <a:ext cx="2063115" cy="26201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E485AC-7015-0A3D-61D8-17C7E2BAC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68880" y="1195494"/>
            <a:ext cx="2073275" cy="585893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14E112-51A6-A800-8A7B-E05DE153D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468880" y="1781387"/>
            <a:ext cx="2073275" cy="26201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7ED163-E35F-F019-C6BE-9E96CB29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D3C-F917-4A91-9BB4-0B0F5153D447}" type="datetimeFigureOut">
              <a:rPr lang="zh-CN" altLang="en-US" smtClean="0"/>
              <a:t>2023-8-21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F01211-E3F3-DB02-F7AC-1F8DF705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F88CFB-7115-CEA7-9C45-88FEE89F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4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A0250-74AA-0E4D-D21D-39EAD77C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B23E5C-4540-F6D6-01F2-CDA68C44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D3C-F917-4A91-9BB4-0B0F5153D447}" type="datetimeFigureOut">
              <a:rPr lang="zh-CN" altLang="en-US" smtClean="0"/>
              <a:t>2023-8-21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3C9E0F-8C04-C807-4583-1C61D1B6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B69BDE-6833-1E4F-F61D-F5A07557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41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391A35-CDB4-1860-FAE1-85E5EBF4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D3C-F917-4A91-9BB4-0B0F5153D447}" type="datetimeFigureOut">
              <a:rPr lang="zh-CN" altLang="en-US" smtClean="0"/>
              <a:t>2023-8-21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1E75E-4E75-21B8-E28F-50E5FEF7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5453E6-3CCF-E29C-6776-683C03ED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6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88801-275B-C9B0-72C5-E9259857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5" y="325120"/>
            <a:ext cx="1572895" cy="113792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4D3C0-00CF-B659-0D12-650E5638A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275" y="702169"/>
            <a:ext cx="2468880" cy="3465689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54B8C3-2000-59B3-0C68-DD618ADFF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915" y="1463040"/>
            <a:ext cx="1572895" cy="2710463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4351E5-A656-C33D-DB42-852F4845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D3C-F917-4A91-9BB4-0B0F5153D447}" type="datetimeFigureOut">
              <a:rPr lang="zh-CN" altLang="en-US" smtClean="0"/>
              <a:t>2023-8-21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8271C9-78F1-8F6A-7882-83623CF7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F7B746-FA0A-E825-27B0-3D7E2873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E82BB-5A23-0403-427A-7A5BB5FF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5" y="325120"/>
            <a:ext cx="1572895" cy="113792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B6393C-AB42-8136-AFCD-FCD3FE01D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073275" y="702169"/>
            <a:ext cx="2468880" cy="3465689"/>
          </a:xfrm>
        </p:spPr>
        <p:txBody>
          <a:bodyPr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6EB6-BA43-AD89-ED4B-5D4BB2D5A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915" y="1463040"/>
            <a:ext cx="1572895" cy="2710463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840B4-F83E-76D0-F4EE-6CFD4915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9D3C-F917-4A91-9BB4-0B0F5153D447}" type="datetimeFigureOut">
              <a:rPr lang="zh-CN" altLang="en-US" smtClean="0"/>
              <a:t>2023-8-21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93C4C-6AB4-DC6E-A122-9D07F442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F2AE67-07F4-49A7-FB71-E7F92F32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0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08FCD5-B5E4-276E-3F00-99C0D38B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259645"/>
            <a:ext cx="4206240" cy="94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9FFA17-7F96-7953-0E1D-743D30CB5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1298222"/>
            <a:ext cx="4206240" cy="309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620E8-7841-3958-BAF9-6198E2D1D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280" y="4520072"/>
            <a:ext cx="109728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19D3C-F917-4A91-9BB4-0B0F5153D447}" type="datetimeFigureOut">
              <a:rPr lang="zh-CN" altLang="en-US" smtClean="0"/>
              <a:t>2023-8-21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1987E-4983-8E56-5A04-B42024A1C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5440" y="4520072"/>
            <a:ext cx="164592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593B4-47E9-6467-0959-189420406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44240" y="4520072"/>
            <a:ext cx="109728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3BE2-3B31-4B60-BCB7-852013044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4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72739056-F38D-020B-76BD-1828B30833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436"/>
          <a:stretch/>
        </p:blipFill>
        <p:spPr>
          <a:xfrm>
            <a:off x="0" y="0"/>
            <a:ext cx="4876800" cy="3928946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ADC9F0A9-0087-933B-9FC4-D9E6F5E0B4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80564"/>
          <a:stretch/>
        </p:blipFill>
        <p:spPr>
          <a:xfrm>
            <a:off x="0" y="3928946"/>
            <a:ext cx="4876800" cy="9478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D3EB50-F721-6567-7D82-169AD12BA085}"/>
              </a:ext>
            </a:extLst>
          </p:cNvPr>
          <p:cNvSpPr txBox="1"/>
          <p:nvPr/>
        </p:nvSpPr>
        <p:spPr>
          <a:xfrm>
            <a:off x="1758175" y="2308302"/>
            <a:ext cx="13604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endParaRPr lang="zh-CN" altLang="en-US" sz="13800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4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A5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455BD23-1BE0-93DF-ECB6-DA907A646A03}"/>
              </a:ext>
            </a:extLst>
          </p:cNvPr>
          <p:cNvGrpSpPr>
            <a:grpSpLocks noChangeAspect="1"/>
          </p:cNvGrpSpPr>
          <p:nvPr/>
        </p:nvGrpSpPr>
        <p:grpSpPr>
          <a:xfrm>
            <a:off x="728400" y="1645772"/>
            <a:ext cx="3420000" cy="1585256"/>
            <a:chOff x="235744" y="0"/>
            <a:chExt cx="1109661" cy="51435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B6C0E7E-420A-BA8B-388E-45E8E9D4FE4D}"/>
                </a:ext>
              </a:extLst>
            </p:cNvPr>
            <p:cNvSpPr/>
            <p:nvPr/>
          </p:nvSpPr>
          <p:spPr>
            <a:xfrm>
              <a:off x="235744" y="0"/>
              <a:ext cx="1109661" cy="514350"/>
            </a:xfrm>
            <a:prstGeom prst="roundRect">
              <a:avLst>
                <a:gd name="adj" fmla="val 50000"/>
              </a:avLst>
            </a:prstGeom>
            <a:solidFill>
              <a:srgbClr val="4B45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0035F19-F0D8-C273-7715-CD812B374133}"/>
                </a:ext>
              </a:extLst>
            </p:cNvPr>
            <p:cNvSpPr/>
            <p:nvPr/>
          </p:nvSpPr>
          <p:spPr>
            <a:xfrm>
              <a:off x="288474" y="50345"/>
              <a:ext cx="413657" cy="413657"/>
            </a:xfrm>
            <a:prstGeom prst="ellipse">
              <a:avLst/>
            </a:prstGeom>
            <a:solidFill>
              <a:srgbClr val="968F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158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52616A-3D6F-2714-7E9B-0A2542E53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6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6F111E-BB1B-6BF2-8B2A-3F8854225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6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3C3701-85ED-17FA-50D6-7A13E93CE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3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CB0169-ECD7-C2B5-64FE-C03BF718A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8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E2364E-2479-E116-D300-49A2E8533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6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24C5BD-6500-EC8C-BE67-453877E7C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0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BA5B94-3541-4C05-99C5-08D47D26A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5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0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6581F3-987B-AFA4-28E9-9D511E92E707}"/>
              </a:ext>
            </a:extLst>
          </p:cNvPr>
          <p:cNvSpPr txBox="1"/>
          <p:nvPr/>
        </p:nvSpPr>
        <p:spPr>
          <a:xfrm>
            <a:off x="0" y="1114961"/>
            <a:ext cx="4876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| B</a:t>
            </a:r>
          </a:p>
        </p:txBody>
      </p:sp>
    </p:spTree>
    <p:extLst>
      <p:ext uri="{BB962C8B-B14F-4D97-AF65-F5344CB8AC3E}">
        <p14:creationId xmlns:p14="http://schemas.microsoft.com/office/powerpoint/2010/main" val="174039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A21BC1-C977-F38B-D4A5-9EB895DB6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6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72739056-F38D-020B-76BD-1828B30833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436"/>
          <a:stretch/>
        </p:blipFill>
        <p:spPr>
          <a:xfrm>
            <a:off x="0" y="0"/>
            <a:ext cx="4876800" cy="3928946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ADC9F0A9-0087-933B-9FC4-D9E6F5E0B4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80564"/>
          <a:stretch/>
        </p:blipFill>
        <p:spPr>
          <a:xfrm>
            <a:off x="0" y="3928946"/>
            <a:ext cx="4876800" cy="9478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D3EB50-F721-6567-7D82-169AD12BA085}"/>
              </a:ext>
            </a:extLst>
          </p:cNvPr>
          <p:cNvSpPr txBox="1"/>
          <p:nvPr/>
        </p:nvSpPr>
        <p:spPr>
          <a:xfrm>
            <a:off x="1758175" y="2308302"/>
            <a:ext cx="13604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endParaRPr lang="zh-CN" altLang="en-US" sz="13800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4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DDFFDB-88E5-0EA6-1843-C8EE0BA13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84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1114961"/>
            <a:ext cx="4876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</a:t>
            </a:r>
            <a:endParaRPr lang="zh-CN" altLang="en-US" sz="1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407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F59FAA-A231-CF95-6511-3C4A7BDC83B8}"/>
              </a:ext>
            </a:extLst>
          </p:cNvPr>
          <p:cNvSpPr txBox="1"/>
          <p:nvPr/>
        </p:nvSpPr>
        <p:spPr>
          <a:xfrm>
            <a:off x="0" y="553268"/>
            <a:ext cx="4876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</a:p>
        </p:txBody>
      </p:sp>
    </p:spTree>
    <p:extLst>
      <p:ext uri="{BB962C8B-B14F-4D97-AF65-F5344CB8AC3E}">
        <p14:creationId xmlns:p14="http://schemas.microsoft.com/office/powerpoint/2010/main" val="3790126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F59FAA-A231-CF95-6511-3C4A7BDC83B8}"/>
              </a:ext>
            </a:extLst>
          </p:cNvPr>
          <p:cNvSpPr txBox="1"/>
          <p:nvPr/>
        </p:nvSpPr>
        <p:spPr>
          <a:xfrm>
            <a:off x="0" y="553268"/>
            <a:ext cx="4876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繁</a:t>
            </a:r>
          </a:p>
        </p:txBody>
      </p:sp>
    </p:spTree>
    <p:extLst>
      <p:ext uri="{BB962C8B-B14F-4D97-AF65-F5344CB8AC3E}">
        <p14:creationId xmlns:p14="http://schemas.microsoft.com/office/powerpoint/2010/main" val="2723653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0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6581F3-987B-AFA4-28E9-9D511E92E707}"/>
              </a:ext>
            </a:extLst>
          </p:cNvPr>
          <p:cNvSpPr txBox="1"/>
          <p:nvPr/>
        </p:nvSpPr>
        <p:spPr>
          <a:xfrm>
            <a:off x="0" y="230103"/>
            <a:ext cx="487680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ROOT</a:t>
            </a:r>
          </a:p>
          <a:p>
            <a:pPr algn="ctr"/>
            <a:r>
              <a:rPr lang="en-US" altLang="zh-CN" sz="1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936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0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0B90A26-EE22-4CE6-DF7C-DB89AC74BBBD}"/>
              </a:ext>
            </a:extLst>
          </p:cNvPr>
          <p:cNvSpPr txBox="1"/>
          <p:nvPr/>
        </p:nvSpPr>
        <p:spPr>
          <a:xfrm>
            <a:off x="0" y="230103"/>
            <a:ext cx="487680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ROOT</a:t>
            </a:r>
          </a:p>
          <a:p>
            <a:pPr algn="ctr"/>
            <a:r>
              <a:rPr lang="en-US" altLang="zh-CN" sz="1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79601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77A39F-B101-ACC1-C4B5-6E1AD30F00A2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992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53EBAC-AFAE-8732-4246-4B0EBE93723A}"/>
              </a:ext>
            </a:extLst>
          </p:cNvPr>
          <p:cNvSpPr/>
          <p:nvPr/>
        </p:nvSpPr>
        <p:spPr>
          <a:xfrm>
            <a:off x="0" y="-8792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52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F0F17E-3E33-17ED-D510-5ACBF15C6D6B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79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-9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8CC7E2-36DA-5479-F8A2-A4B6557E5D26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8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0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34E4D-5C1D-F2AB-71C8-554A8D1263E2}"/>
              </a:ext>
            </a:extLst>
          </p:cNvPr>
          <p:cNvSpPr txBox="1"/>
          <p:nvPr/>
        </p:nvSpPr>
        <p:spPr>
          <a:xfrm>
            <a:off x="-9263533" y="1475874"/>
            <a:ext cx="695836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Recovery</a:t>
            </a:r>
          </a:p>
          <a:p>
            <a:pPr algn="ctr"/>
            <a:r>
              <a:rPr lang="en-US" altLang="zh-CN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</a:t>
            </a:r>
            <a:endParaRPr lang="zh-CN" altLang="en-US" sz="11500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BF6201-EC0B-96EE-CBED-BA8CA37E8F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46" r="14946"/>
          <a:stretch/>
        </p:blipFill>
        <p:spPr>
          <a:xfrm>
            <a:off x="-1" y="560458"/>
            <a:ext cx="4876801" cy="43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24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-8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581971C-2CEB-3A04-4439-76EA7FA78F55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5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-7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7721C7-F5E6-E940-C992-06C5E981D36F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27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-6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99A3B8-E079-1861-000A-0A391EEC33F9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50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-5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42CB7D-69E9-5BE7-EF16-954879793A65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78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336FF0-C32F-EF0B-9713-165FC06FFC2B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22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AAFE4C-6178-098C-2E2E-81450E1C0297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07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CC90CF-4D26-D0D0-B098-2B9706C8B6C8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B038F7-12FA-6172-803C-34D16E3C1F43}"/>
              </a:ext>
            </a:extLst>
          </p:cNvPr>
          <p:cNvSpPr/>
          <p:nvPr/>
        </p:nvSpPr>
        <p:spPr>
          <a:xfrm>
            <a:off x="152400" y="15240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56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202305-8EDD-3D04-001C-5BBCD1C64F97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39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1330404"/>
            <a:ext cx="4876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GMT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1F73A7-9B0C-C87B-C408-2D015D55E81B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934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6D9E6-18AC-FC94-C8A8-9A04B05FAA46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1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EE4F1C-5669-501C-A082-A731A99E5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68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+2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0FFBBC-BCE3-3D8B-7935-CB9EE2AB3D6E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70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+3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716CB1-163A-7771-0E7B-0FC5CFFD75F5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97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+4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456420-0049-B8CB-509A-4DC128C52CF1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520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+5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A71CDF-CD43-0990-1CE7-C5DE7F51DAFC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63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+6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265795-755D-7915-388E-10B440405A1C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16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+7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B9D19C-0844-0068-5BF5-ED772E1CDBF4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76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+8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0D8A38-FE98-8D3D-4ED0-20724066F92E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407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+9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9EA82E-B24B-BBCF-465F-E506925EC045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297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+10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CC7534-18BF-D39F-CE7B-9848D8233375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38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+11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5765DF-662A-7276-760D-E167AA73585A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1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48E65F8-801C-6C74-5E35-F2C757005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13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1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4C1850-2FA4-EC11-CD4E-82B6430C34AE}"/>
              </a:ext>
            </a:extLst>
          </p:cNvPr>
          <p:cNvSpPr txBox="1"/>
          <p:nvPr/>
        </p:nvSpPr>
        <p:spPr>
          <a:xfrm>
            <a:off x="0" y="0"/>
            <a:ext cx="487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</a:p>
          <a:p>
            <a:pPr algn="ctr"/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FB9AD26-770B-9E09-F5EF-7B7252C2EE22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442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43DA51-D0EF-1C9E-A85F-C46C633FB340}"/>
              </a:ext>
            </a:extLst>
          </p:cNvPr>
          <p:cNvSpPr txBox="1"/>
          <p:nvPr/>
        </p:nvSpPr>
        <p:spPr>
          <a:xfrm>
            <a:off x="0" y="553268"/>
            <a:ext cx="4876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EDADFE-3651-89D4-E241-C0E185B58845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7113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43DA51-D0EF-1C9E-A85F-C46C633FB340}"/>
              </a:ext>
            </a:extLst>
          </p:cNvPr>
          <p:cNvSpPr txBox="1"/>
          <p:nvPr/>
        </p:nvSpPr>
        <p:spPr>
          <a:xfrm>
            <a:off x="0" y="553268"/>
            <a:ext cx="4876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0CA008-618C-8FA5-8BDC-160F8BC8C38B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068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43DA51-D0EF-1C9E-A85F-C46C633FB340}"/>
              </a:ext>
            </a:extLst>
          </p:cNvPr>
          <p:cNvSpPr txBox="1"/>
          <p:nvPr/>
        </p:nvSpPr>
        <p:spPr>
          <a:xfrm>
            <a:off x="0" y="553268"/>
            <a:ext cx="4876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A2E62F-3D99-C6E6-69BC-E2DFE2E9B927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317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43DA51-D0EF-1C9E-A85F-C46C633FB340}"/>
              </a:ext>
            </a:extLst>
          </p:cNvPr>
          <p:cNvSpPr txBox="1"/>
          <p:nvPr/>
        </p:nvSpPr>
        <p:spPr>
          <a:xfrm>
            <a:off x="0" y="553268"/>
            <a:ext cx="4876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BA3096-872E-9B1F-3FAA-E7594C844574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0188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43DA51-D0EF-1C9E-A85F-C46C633FB340}"/>
              </a:ext>
            </a:extLst>
          </p:cNvPr>
          <p:cNvSpPr txBox="1"/>
          <p:nvPr/>
        </p:nvSpPr>
        <p:spPr>
          <a:xfrm>
            <a:off x="0" y="553268"/>
            <a:ext cx="4876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575493-BEC9-81F4-75E9-EC9FD48B3917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2426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43DA51-D0EF-1C9E-A85F-C46C633FB340}"/>
              </a:ext>
            </a:extLst>
          </p:cNvPr>
          <p:cNvSpPr txBox="1"/>
          <p:nvPr/>
        </p:nvSpPr>
        <p:spPr>
          <a:xfrm>
            <a:off x="0" y="553268"/>
            <a:ext cx="4876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23AF18-8AD8-5FC6-257C-0A4A34770E0C}"/>
              </a:ext>
            </a:extLst>
          </p:cNvPr>
          <p:cNvSpPr/>
          <p:nvPr/>
        </p:nvSpPr>
        <p:spPr>
          <a:xfrm>
            <a:off x="0" y="0"/>
            <a:ext cx="4876800" cy="4876800"/>
          </a:xfrm>
          <a:prstGeom prst="rect">
            <a:avLst/>
          </a:pr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2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8F5761-9127-FEC0-A147-C9F22A367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8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B067C5-D44C-378A-DCC4-0CB3ADE20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8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21BD7B-43E6-EFE6-714B-A2E49FE47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5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A5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E9B0814-0C02-13A9-35F7-F2B2BA9D0448}"/>
              </a:ext>
            </a:extLst>
          </p:cNvPr>
          <p:cNvGrpSpPr>
            <a:grpSpLocks noChangeAspect="1"/>
          </p:cNvGrpSpPr>
          <p:nvPr/>
        </p:nvGrpSpPr>
        <p:grpSpPr>
          <a:xfrm>
            <a:off x="728400" y="1645772"/>
            <a:ext cx="3420000" cy="1585256"/>
            <a:chOff x="235744" y="0"/>
            <a:chExt cx="1109661" cy="51435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29754EF-CE54-337C-E4AA-5E2B92BEC215}"/>
                </a:ext>
              </a:extLst>
            </p:cNvPr>
            <p:cNvSpPr/>
            <p:nvPr/>
          </p:nvSpPr>
          <p:spPr>
            <a:xfrm>
              <a:off x="235744" y="0"/>
              <a:ext cx="1109661" cy="514350"/>
            </a:xfrm>
            <a:prstGeom prst="roundRect">
              <a:avLst>
                <a:gd name="adj" fmla="val 50000"/>
              </a:avLst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20C0DC6-FD4F-CB86-0704-DA245E0A7726}"/>
                </a:ext>
              </a:extLst>
            </p:cNvPr>
            <p:cNvSpPr/>
            <p:nvPr/>
          </p:nvSpPr>
          <p:spPr>
            <a:xfrm>
              <a:off x="879019" y="50345"/>
              <a:ext cx="413657" cy="413657"/>
            </a:xfrm>
            <a:prstGeom prst="ellipse">
              <a:avLst/>
            </a:prstGeom>
            <a:solidFill>
              <a:srgbClr val="A1C2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05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237</Words>
  <Application>Microsoft Office PowerPoint</Application>
  <PresentationFormat>自定义</PresentationFormat>
  <Paragraphs>179</Paragraphs>
  <Slides>56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2" baseType="lpstr">
      <vt:lpstr>等线</vt:lpstr>
      <vt:lpstr>等线 Light</vt:lpstr>
      <vt:lpstr>微软雅黑</vt:lpstr>
      <vt:lpstr>Arial</vt:lpstr>
      <vt:lpstr>Roboto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10</cp:revision>
  <dcterms:created xsi:type="dcterms:W3CDTF">2023-05-13T03:43:13Z</dcterms:created>
  <dcterms:modified xsi:type="dcterms:W3CDTF">2023-08-21T02:03:49Z</dcterms:modified>
</cp:coreProperties>
</file>