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14" r:id="rId2"/>
    <p:sldId id="315" r:id="rId3"/>
    <p:sldId id="290" r:id="rId4"/>
    <p:sldId id="292" r:id="rId5"/>
    <p:sldId id="312" r:id="rId6"/>
    <p:sldId id="313" r:id="rId7"/>
    <p:sldId id="311" r:id="rId8"/>
    <p:sldId id="310" r:id="rId9"/>
    <p:sldId id="345" r:id="rId10"/>
    <p:sldId id="346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chromeOS" id="{9BCD6761-D8C3-4F20-9DE6-4DB66E2264CE}">
          <p14:sldIdLst>
            <p14:sldId id="314"/>
            <p14:sldId id="315"/>
          </p14:sldIdLst>
        </p14:section>
        <p14:section name="2-Flex" id="{7A6640A4-50FB-47C9-8CC9-737F2292259A}">
          <p14:sldIdLst>
            <p14:sldId id="290"/>
            <p14:sldId id="292"/>
          </p14:sldIdLst>
        </p14:section>
        <p14:section name="3-brunch" id="{42E06C7A-CAEF-4F2B-95AB-64FF59AB4845}">
          <p14:sldIdLst>
            <p14:sldId id="312"/>
            <p14:sldId id="313"/>
          </p14:sldIdLst>
        </p14:section>
        <p14:section name="4-fydeOS" id="{2BBBA2B9-31CE-4074-BA05-983AB9AC318A}">
          <p14:sldIdLst>
            <p14:sldId id="311"/>
            <p14:sldId id="310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309"/>
    <a:srgbClr val="707487"/>
    <a:srgbClr val="79797A"/>
    <a:srgbClr val="6A3269"/>
    <a:srgbClr val="F9D335"/>
    <a:srgbClr val="FFE2E2"/>
    <a:srgbClr val="8B4C4C"/>
    <a:srgbClr val="5B236D"/>
    <a:srgbClr val="4C5263"/>
    <a:srgbClr val="229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1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6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5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4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2023-7-30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0052EC-7577-3060-9182-E8744457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5B8833-0C90-66C8-30C1-EEC62C31C26A}"/>
              </a:ext>
            </a:extLst>
          </p:cNvPr>
          <p:cNvSpPr txBox="1"/>
          <p:nvPr/>
        </p:nvSpPr>
        <p:spPr>
          <a:xfrm>
            <a:off x="-1678409" y="669558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707487"/>
                </a:solidFill>
              </a:rPr>
              <a:t>chromebook</a:t>
            </a:r>
            <a:endParaRPr lang="zh-CN" altLang="en-US" sz="1100" dirty="0">
              <a:solidFill>
                <a:srgbClr val="707487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6D3948-2908-C830-C94D-8F1B468ADA29}"/>
              </a:ext>
            </a:extLst>
          </p:cNvPr>
          <p:cNvGrpSpPr/>
          <p:nvPr/>
        </p:nvGrpSpPr>
        <p:grpSpPr>
          <a:xfrm>
            <a:off x="0" y="0"/>
            <a:ext cx="2438400" cy="2438445"/>
            <a:chOff x="0" y="0"/>
            <a:chExt cx="2438400" cy="24384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FDFCE-B8FF-BE4B-952C-8E62B7C8A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099" t="-1" r="1" b="-28295"/>
            <a:stretch/>
          </p:blipFill>
          <p:spPr>
            <a:xfrm>
              <a:off x="0" y="1834876"/>
              <a:ext cx="748532" cy="53811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56F4185-D840-4CC8-24CE-5EE4B38F3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631"/>
            <a:stretch/>
          </p:blipFill>
          <p:spPr>
            <a:xfrm>
              <a:off x="414600" y="0"/>
              <a:ext cx="1609200" cy="166763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50D278-65AC-4D5D-12B2-903381AD4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33" t="25267" r="8217" b="35481"/>
            <a:stretch/>
          </p:blipFill>
          <p:spPr>
            <a:xfrm>
              <a:off x="748532" y="1756368"/>
              <a:ext cx="1689868" cy="42727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82314A2-484B-621F-46F2-4CB721C97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9274" y="2133619"/>
              <a:ext cx="908383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48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8E3708-F749-7994-AFF6-9D7D70D0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CB8103-488F-0ED3-3EEF-F7AC389EA6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0CA0C7-DE98-9EBE-7A5E-5D7DC77269F6}"/>
              </a:ext>
            </a:extLst>
          </p:cNvPr>
          <p:cNvSpPr txBox="1"/>
          <p:nvPr/>
        </p:nvSpPr>
        <p:spPr>
          <a:xfrm>
            <a:off x="-2269274" y="10036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79797A"/>
                </a:solidFill>
              </a:rPr>
              <a:t>chromeOS</a:t>
            </a:r>
            <a:r>
              <a:rPr lang="en-US" altLang="zh-CN" sz="2000" dirty="0">
                <a:solidFill>
                  <a:srgbClr val="79797A"/>
                </a:solidFill>
              </a:rPr>
              <a:t> Flex</a:t>
            </a:r>
            <a:endParaRPr lang="zh-CN" altLang="en-US" sz="2000" dirty="0">
              <a:solidFill>
                <a:srgbClr val="79797A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B5645F-1AE5-DC41-AAC6-366AFD4EC7A4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504C6D7-FB6B-1160-6FFB-2E0E25622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232" t="1" r="-1" b="-8655"/>
            <a:stretch/>
          </p:blipFill>
          <p:spPr>
            <a:xfrm>
              <a:off x="0" y="1691720"/>
              <a:ext cx="791884" cy="74668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E23C703-36A6-F98C-1CC8-8A9EB8507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728" r="4074" b="27958"/>
            <a:stretch/>
          </p:blipFill>
          <p:spPr>
            <a:xfrm>
              <a:off x="785276" y="1768299"/>
              <a:ext cx="1653123" cy="386504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C272630-F5A9-DCFA-8828-1C6A9BDEF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3631"/>
            <a:stretch/>
          </p:blipFill>
          <p:spPr>
            <a:xfrm>
              <a:off x="414600" y="0"/>
              <a:ext cx="1609200" cy="166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4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3E82E8-306D-BB6F-A46D-7E1A8F1C7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D75935-28F9-E1D7-A8B5-973EBD8C8B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7660DF-158D-2E85-7091-DAFA527F5895}"/>
              </a:ext>
            </a:extLst>
          </p:cNvPr>
          <p:cNvSpPr txBox="1"/>
          <p:nvPr/>
        </p:nvSpPr>
        <p:spPr>
          <a:xfrm>
            <a:off x="-2114865" y="484892"/>
            <a:ext cx="12442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6A3269"/>
                </a:solidFill>
              </a:rPr>
              <a:t>BrunchFramework</a:t>
            </a:r>
            <a:endParaRPr lang="zh-CN" altLang="en-US" sz="1100" dirty="0">
              <a:solidFill>
                <a:srgbClr val="6A3269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EF35A5A-598B-451E-EF38-33BE058D8AE3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568D9FB-A0F1-B886-EA47-FCD357988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3552" r="-1" b="-14605"/>
            <a:stretch/>
          </p:blipFill>
          <p:spPr>
            <a:xfrm>
              <a:off x="-1" y="1741639"/>
              <a:ext cx="751157" cy="69676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52298D3-33F0-5636-0A6A-8E46CCCCA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133" t="25267" r="8217" b="35481"/>
            <a:stretch/>
          </p:blipFill>
          <p:spPr>
            <a:xfrm>
              <a:off x="748532" y="1756368"/>
              <a:ext cx="1689868" cy="42727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18A8ADE-609C-B609-F36C-6A32E4D7E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3631"/>
            <a:stretch/>
          </p:blipFill>
          <p:spPr>
            <a:xfrm>
              <a:off x="414600" y="0"/>
              <a:ext cx="1609200" cy="166763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8BCD54-2235-D510-66B6-81E1816A3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20" y="2133574"/>
              <a:ext cx="1243692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ED8710-BE9F-3F20-2E64-F49F21548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726889-D5E5-007A-992A-C358F2C9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494DD9-4603-7A10-ED72-67AE002B115D}"/>
              </a:ext>
            </a:extLst>
          </p:cNvPr>
          <p:cNvSpPr txBox="1"/>
          <p:nvPr/>
        </p:nvSpPr>
        <p:spPr>
          <a:xfrm>
            <a:off x="-1769906" y="131738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8D0309"/>
                </a:solidFill>
              </a:rPr>
              <a:t>fydeOS</a:t>
            </a:r>
            <a:r>
              <a:rPr lang="en-US" altLang="zh-CN" sz="1100" dirty="0">
                <a:solidFill>
                  <a:srgbClr val="8D0309"/>
                </a:solidFill>
              </a:rPr>
              <a:t> </a:t>
            </a:r>
            <a:r>
              <a:rPr lang="en-US" altLang="zh-CN" sz="1100" dirty="0" err="1">
                <a:solidFill>
                  <a:srgbClr val="8D0309"/>
                </a:solidFill>
              </a:rPr>
              <a:t>dualboot</a:t>
            </a:r>
            <a:endParaRPr lang="zh-CN" altLang="en-US" sz="1100" dirty="0">
              <a:solidFill>
                <a:srgbClr val="8D0309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105050-EEAD-A45D-CC06-AAD2DB99F212}"/>
              </a:ext>
            </a:extLst>
          </p:cNvPr>
          <p:cNvGrpSpPr/>
          <p:nvPr/>
        </p:nvGrpSpPr>
        <p:grpSpPr>
          <a:xfrm>
            <a:off x="0" y="0"/>
            <a:ext cx="2438401" cy="2438400"/>
            <a:chOff x="0" y="0"/>
            <a:chExt cx="2438401" cy="2438400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E8D123C-9107-FCAF-B405-883702CA7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-3620" b="1"/>
            <a:stretch/>
          </p:blipFill>
          <p:spPr>
            <a:xfrm>
              <a:off x="414600" y="0"/>
              <a:ext cx="1609200" cy="1667452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5EB4391-A617-1217-0E5F-6C1D8ADCE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5788" r="-6439" b="-6"/>
            <a:stretch/>
          </p:blipFill>
          <p:spPr>
            <a:xfrm>
              <a:off x="759351" y="1828284"/>
              <a:ext cx="1679050" cy="46246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B471DA-6245-BDBA-4F88-6F93E6343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2858" t="1" r="71875" b="-6668"/>
            <a:stretch/>
          </p:blipFill>
          <p:spPr>
            <a:xfrm>
              <a:off x="0" y="1706874"/>
              <a:ext cx="796814" cy="73152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DAA2EF-A485-3D13-D44C-50966194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8850" y="2133574"/>
              <a:ext cx="1140051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38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DEE7D-95E6-9AC3-2A4B-215F3C423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889</TotalTime>
  <Words>26</Words>
  <Application>Microsoft Office PowerPoint</Application>
  <PresentationFormat>自定义</PresentationFormat>
  <Paragraphs>24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35</cp:revision>
  <dcterms:created xsi:type="dcterms:W3CDTF">2023-02-15T03:58:42Z</dcterms:created>
  <dcterms:modified xsi:type="dcterms:W3CDTF">2023-07-30T10:08:02Z</dcterms:modified>
</cp:coreProperties>
</file>