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402" r:id="rId2"/>
    <p:sldId id="403" r:id="rId3"/>
    <p:sldId id="404" r:id="rId4"/>
    <p:sldId id="405" r:id="rId5"/>
    <p:sldId id="410" r:id="rId6"/>
    <p:sldId id="411" r:id="rId7"/>
    <p:sldId id="406" r:id="rId8"/>
    <p:sldId id="407" r:id="rId9"/>
    <p:sldId id="408" r:id="rId10"/>
    <p:sldId id="409" r:id="rId11"/>
    <p:sldId id="345" r:id="rId12"/>
    <p:sldId id="346" r:id="rId13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Haiku" id="{2BBBA2B9-31CE-4074-BA05-983AB9AC318A}">
          <p14:sldIdLst>
            <p14:sldId id="402"/>
            <p14:sldId id="403"/>
          </p14:sldIdLst>
        </p14:section>
        <p14:section name="2-ReactOS" id="{0CF351D5-1DAE-42E7-8F69-FFC0DDBCBBD7}">
          <p14:sldIdLst>
            <p14:sldId id="404"/>
            <p14:sldId id="405"/>
            <p14:sldId id="410"/>
            <p14:sldId id="411"/>
          </p14:sldIdLst>
        </p14:section>
        <p14:section name="3-KolibriOS" id="{82AF1A08-6444-436E-8FC1-21CA02DBFC09}">
          <p14:sldIdLst>
            <p14:sldId id="406"/>
            <p14:sldId id="407"/>
          </p14:sldIdLst>
        </p14:section>
        <p14:section name="4-RISC OS" id="{EEC25DFE-94AD-4464-83DE-2717C7E69A1B}">
          <p14:sldIdLst>
            <p14:sldId id="408"/>
            <p14:sldId id="409"/>
          </p14:sldIdLst>
        </p14:section>
        <p14:section name="Circular" id="{B939FC0F-5125-456E-A424-E7432128C54B}">
          <p14:sldIdLst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227" autoAdjust="0"/>
  </p:normalViewPr>
  <p:slideViewPr>
    <p:cSldViewPr snapToGrid="0">
      <p:cViewPr>
        <p:scale>
          <a:sx n="170" d="100"/>
          <a:sy n="170" d="100"/>
        </p:scale>
        <p:origin x="30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38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4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2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5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8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4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1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3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350097-3A78-092A-07DF-5EF96D5AF7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4EA1042-1D2B-FAD5-D5B1-812B423D24BC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D120C2B-8732-6FE8-04AC-371EC465F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143" t="-1" r="1143" b="-10347"/>
            <a:stretch/>
          </p:blipFill>
          <p:spPr>
            <a:xfrm>
              <a:off x="0" y="1642752"/>
              <a:ext cx="2438400" cy="79564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F59B49-B45E-0559-43FD-C8ECF3B92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31006" t="2225" r="-46759"/>
            <a:stretch/>
          </p:blipFill>
          <p:spPr>
            <a:xfrm>
              <a:off x="-1" y="0"/>
              <a:ext cx="2438399" cy="168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44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56919D-B236-CB00-9737-16EFFADB4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9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28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E7ED05-FE2C-7397-E8F1-F30F29F77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9ECD74-621A-B91E-3635-03A5F7AE37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E06444-23EC-44A3-5EC6-61D81EFB3FA3}"/>
              </a:ext>
            </a:extLst>
          </p:cNvPr>
          <p:cNvGrpSpPr/>
          <p:nvPr/>
        </p:nvGrpSpPr>
        <p:grpSpPr>
          <a:xfrm>
            <a:off x="0" y="-1"/>
            <a:ext cx="2438400" cy="2438400"/>
            <a:chOff x="0" y="-1"/>
            <a:chExt cx="2438400" cy="24384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2159C95-953C-E31D-686A-2344AC9D2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580"/>
            <a:stretch/>
          </p:blipFill>
          <p:spPr>
            <a:xfrm>
              <a:off x="414600" y="-1"/>
              <a:ext cx="1609200" cy="1666801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4BE8D67-25DF-DDA2-C5DD-D0B01175CF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3892" t="-1" r="75554" b="-15224"/>
            <a:stretch/>
          </p:blipFill>
          <p:spPr>
            <a:xfrm>
              <a:off x="0" y="1719722"/>
              <a:ext cx="834640" cy="71867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6B9681E-AC1D-CDED-16A1-427107C07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633" r="-956"/>
            <a:stretch/>
          </p:blipFill>
          <p:spPr>
            <a:xfrm>
              <a:off x="797566" y="1783923"/>
              <a:ext cx="1640834" cy="46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0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BBF545-271B-1092-5B90-1EB0CEA1B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8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02799C6-B1AE-F84A-FF47-9B8DEA96DA1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B697316-E439-7F81-0402-BED31E553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2738" r="-22074"/>
            <a:stretch/>
          </p:blipFill>
          <p:spPr>
            <a:xfrm>
              <a:off x="0" y="0"/>
              <a:ext cx="2438400" cy="168383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82818FE-8BF1-5103-F16F-AE8CF3D9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78863"/>
              <a:ext cx="2438400" cy="85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09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615DF9-F320-C487-9482-7079E4263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1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B4FD92-7195-1EBC-9A3F-E0CD9FCC3B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D1FB0BA-2F74-5E1E-C517-7FA631573F26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DB0DD92-96DE-642C-5F37-620DC30E56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169" r="-14070"/>
            <a:stretch/>
          </p:blipFill>
          <p:spPr bwMode="auto">
            <a:xfrm>
              <a:off x="0" y="0"/>
              <a:ext cx="2438400" cy="177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E0B6300-4449-6C41-B032-2FF852BC5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3396"/>
            <a:stretch/>
          </p:blipFill>
          <p:spPr>
            <a:xfrm>
              <a:off x="0" y="1616120"/>
              <a:ext cx="2438400" cy="822279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6B86326-4D68-B9D8-D5F0-38F49CEF1D0C}"/>
              </a:ext>
            </a:extLst>
          </p:cNvPr>
          <p:cNvSpPr txBox="1"/>
          <p:nvPr/>
        </p:nvSpPr>
        <p:spPr>
          <a:xfrm>
            <a:off x="-2500314" y="173059"/>
            <a:ext cx="2337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KolibriOS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0464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510967-4157-0EDD-78DB-9962F57BC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6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A4B6D6-50A4-8903-A7F4-E7B3D74CAE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C7B9D10-D493-59C7-0709-54F272A85DAE}"/>
              </a:ext>
            </a:extLst>
          </p:cNvPr>
          <p:cNvGrpSpPr/>
          <p:nvPr/>
        </p:nvGrpSpPr>
        <p:grpSpPr>
          <a:xfrm>
            <a:off x="-1" y="0"/>
            <a:ext cx="2438401" cy="2438399"/>
            <a:chOff x="-1" y="0"/>
            <a:chExt cx="2438401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140575F-CA82-79FA-929D-52013F19A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2084" t="-791" r="-21776" b="-1"/>
            <a:stretch/>
          </p:blipFill>
          <p:spPr>
            <a:xfrm>
              <a:off x="-1" y="0"/>
              <a:ext cx="2438401" cy="170838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AB8DFBB-B1DA-8F12-9B73-C59AD41A7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b="-29182"/>
            <a:stretch/>
          </p:blipFill>
          <p:spPr>
            <a:xfrm>
              <a:off x="-1" y="1930956"/>
              <a:ext cx="2438400" cy="507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08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619</TotalTime>
  <Words>25</Words>
  <Application>Microsoft Office PowerPoint</Application>
  <PresentationFormat>自定义</PresentationFormat>
  <Paragraphs>25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32</cp:revision>
  <dcterms:created xsi:type="dcterms:W3CDTF">2023-02-15T03:58:42Z</dcterms:created>
  <dcterms:modified xsi:type="dcterms:W3CDTF">2023-06-15T03:58:18Z</dcterms:modified>
</cp:coreProperties>
</file>