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518" r:id="rId2"/>
    <p:sldId id="519" r:id="rId3"/>
    <p:sldId id="520" r:id="rId4"/>
    <p:sldId id="521" r:id="rId5"/>
    <p:sldId id="312" r:id="rId6"/>
    <p:sldId id="313" r:id="rId7"/>
    <p:sldId id="516" r:id="rId8"/>
    <p:sldId id="517" r:id="rId9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ntoy" id="{C8CF36E6-4FB1-4178-B1C6-F382976F69C4}">
          <p14:sldIdLst>
            <p14:sldId id="518"/>
            <p14:sldId id="519"/>
          </p14:sldIdLst>
        </p14:section>
        <p14:section name="grubfm" id="{084CC248-44AD-4244-93AB-429D7653095E}">
          <p14:sldIdLst>
            <p14:sldId id="520"/>
            <p14:sldId id="521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41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3498DB"/>
    <a:srgbClr val="00A7E2"/>
    <a:srgbClr val="F24E49"/>
    <a:srgbClr val="00A8DC"/>
    <a:srgbClr val="0E264C"/>
    <a:srgbClr val="664487"/>
    <a:srgbClr val="4C5263"/>
    <a:srgbClr val="229DAB"/>
    <a:srgbClr val="E6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227" autoAdjust="0"/>
  </p:normalViewPr>
  <p:slideViewPr>
    <p:cSldViewPr snapToGrid="0">
      <p:cViewPr varScale="1">
        <p:scale>
          <a:sx n="165" d="100"/>
          <a:sy n="165" d="100"/>
        </p:scale>
        <p:origin x="2172" y="126"/>
      </p:cViewPr>
      <p:guideLst>
        <p:guide orient="horz" pos="541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3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6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60C72F-057A-12FB-995C-400CF23AD81E}"/>
              </a:ext>
            </a:extLst>
          </p:cNvPr>
          <p:cNvSpPr txBox="1"/>
          <p:nvPr/>
        </p:nvSpPr>
        <p:spPr>
          <a:xfrm>
            <a:off x="-3382664" y="-627717"/>
            <a:ext cx="29635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i="0" u="none" strike="noStrike" dirty="0" err="1">
                <a:solidFill>
                  <a:srgbClr val="00A7E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Ventoy</a:t>
            </a:r>
            <a:endParaRPr lang="zh-CN" altLang="en-US" sz="4400" dirty="0">
              <a:solidFill>
                <a:srgbClr val="00A7E2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22D225-B80D-6D5D-4094-AC5235394F0D}"/>
              </a:ext>
            </a:extLst>
          </p:cNvPr>
          <p:cNvGrpSpPr/>
          <p:nvPr/>
        </p:nvGrpSpPr>
        <p:grpSpPr>
          <a:xfrm>
            <a:off x="0" y="0"/>
            <a:ext cx="2438401" cy="2438401"/>
            <a:chOff x="0" y="0"/>
            <a:chExt cx="2438401" cy="24384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140BF02-7A40-6368-854C-D8DF0D0D12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142" t="-905" r="-17210" b="75"/>
            <a:stretch/>
          </p:blipFill>
          <p:spPr>
            <a:xfrm>
              <a:off x="1" y="0"/>
              <a:ext cx="2438400" cy="185763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CFE611-8087-0BF5-81AA-E17EE3C94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51" t="15200" r="8851" b="20721"/>
            <a:stretch/>
          </p:blipFill>
          <p:spPr>
            <a:xfrm>
              <a:off x="0" y="1680519"/>
              <a:ext cx="2438400" cy="7578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296C03E-C93B-A376-1DDF-406507351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521" y="1885814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30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22C884-2A49-B842-CBD2-6949E7BF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EA5CC8-21D3-1FB9-B864-C0E369B7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0FE4DB-9124-5E7D-BD7F-BF09E1D1B9DD}"/>
              </a:ext>
            </a:extLst>
          </p:cNvPr>
          <p:cNvSpPr txBox="1"/>
          <p:nvPr/>
        </p:nvSpPr>
        <p:spPr>
          <a:xfrm>
            <a:off x="-3703399" y="169849"/>
            <a:ext cx="3259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200" b="0" i="0" dirty="0">
                <a:solidFill>
                  <a:srgbClr val="2980B9"/>
                </a:solidFill>
                <a:effectLst/>
                <a:latin typeface="OpenSansRegular"/>
              </a:rPr>
              <a:t>GRUB2 File Manager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7056F5-7A33-968E-897D-4296C77225C5}"/>
              </a:ext>
            </a:extLst>
          </p:cNvPr>
          <p:cNvSpPr txBox="1"/>
          <p:nvPr/>
        </p:nvSpPr>
        <p:spPr>
          <a:xfrm>
            <a:off x="-2993515" y="926812"/>
            <a:ext cx="19061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rgbClr val="B6B6B6"/>
                </a:solidFill>
                <a:latin typeface="OpenSansRegular"/>
              </a:rPr>
              <a:t>grubfm</a:t>
            </a:r>
            <a:endParaRPr lang="en-US" altLang="zh-CN" sz="3200" b="0" i="0" dirty="0">
              <a:solidFill>
                <a:srgbClr val="B6B6B6"/>
              </a:solidFill>
              <a:effectLst/>
              <a:latin typeface="OpenSansRegular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0F8E7B-A949-027B-0627-2F5F409A6B6A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EBD4538-3A36-C746-27A3-2323C42A5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642"/>
            <a:stretch/>
          </p:blipFill>
          <p:spPr>
            <a:xfrm>
              <a:off x="499200" y="0"/>
              <a:ext cx="1440000" cy="157883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C342661-D5AE-0522-4AA7-859FDCB9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5093" y="558095"/>
              <a:ext cx="1908213" cy="85961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354BF0B-528C-E720-6FEA-776085973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692" t="1" r="12547" b="-18581"/>
            <a:stretch/>
          </p:blipFill>
          <p:spPr>
            <a:xfrm>
              <a:off x="0" y="1737161"/>
              <a:ext cx="2438400" cy="701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8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98C85-EB91-08D1-74CD-05BB0BB28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F18E8-733F-A81E-0D8C-3B806276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932</TotalTime>
  <Words>21</Words>
  <Application>Microsoft Office PowerPoint</Application>
  <PresentationFormat>自定义</PresentationFormat>
  <Paragraphs>19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OpenSansRegular</vt:lpstr>
      <vt:lpstr>等线</vt:lpstr>
      <vt:lpstr>Microsoft YaHei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2023-05-07T06:50:55Z</dcterms:modified>
</cp:coreProperties>
</file>