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400" r:id="rId2"/>
    <p:sldId id="401" r:id="rId3"/>
    <p:sldId id="493" r:id="rId4"/>
    <p:sldId id="494" r:id="rId5"/>
    <p:sldId id="315" r:id="rId6"/>
    <p:sldId id="314" r:id="rId7"/>
    <p:sldId id="355" r:id="rId8"/>
    <p:sldId id="356" r:id="rId9"/>
    <p:sldId id="407" r:id="rId10"/>
    <p:sldId id="408" r:id="rId11"/>
    <p:sldId id="471" r:id="rId12"/>
    <p:sldId id="47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324" r:id="rId24"/>
    <p:sldId id="325" r:id="rId25"/>
    <p:sldId id="312" r:id="rId26"/>
    <p:sldId id="313" r:id="rId27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-Arch Linux" id="{69F0E41F-BDA0-4D39-85C3-FB4A483F03C5}">
          <p14:sldIdLst>
            <p14:sldId id="400"/>
            <p14:sldId id="401"/>
            <p14:sldId id="493"/>
            <p14:sldId id="494"/>
          </p14:sldIdLst>
        </p14:section>
        <p14:section name="1-ArcoLinux" id="{B6477F67-C531-4A44-A777-4E4F04F62871}">
          <p14:sldIdLst>
            <p14:sldId id="315"/>
            <p14:sldId id="314"/>
          </p14:sldIdLst>
        </p14:section>
        <p14:section name="2-Archcraft" id="{0F459E03-A90A-4FA7-8D35-36994EDB675E}">
          <p14:sldIdLst>
            <p14:sldId id="355"/>
            <p14:sldId id="356"/>
          </p14:sldIdLst>
        </p14:section>
        <p14:section name="3-ArchLabs" id="{4307E21F-45CE-4188-839F-9BB92488AC99}">
          <p14:sldIdLst>
            <p14:sldId id="407"/>
            <p14:sldId id="408"/>
          </p14:sldIdLst>
        </p14:section>
        <p14:section name="4-Archman" id="{99F0F1FD-752B-4CC1-97EF-EEC94079F521}">
          <p14:sldIdLst>
            <p14:sldId id="471"/>
            <p14:sldId id="472"/>
          </p14:sldIdLst>
        </p14:section>
        <p14:section name="5-Artix" id="{D82D77AB-D070-46C2-A175-39F90F2145A8}">
          <p14:sldIdLst>
            <p14:sldId id="483"/>
            <p14:sldId id="484"/>
          </p14:sldIdLst>
        </p14:section>
        <p14:section name="6-XeroLinux" id="{51537692-23B0-4E50-B231-CADC758E285E}">
          <p14:sldIdLst>
            <p14:sldId id="485"/>
            <p14:sldId id="486"/>
          </p14:sldIdLst>
        </p14:section>
        <p14:section name="7-ArchBang" id="{6DB5BC67-CC6B-47AF-A465-F109BA12DA0D}">
          <p14:sldIdLst>
            <p14:sldId id="487"/>
            <p14:sldId id="488"/>
          </p14:sldIdLst>
        </p14:section>
        <p14:section name="8-BlackArch" id="{F93F4A1C-CCF3-4E9D-BAD9-9E48FF2E2B1A}">
          <p14:sldIdLst>
            <p14:sldId id="489"/>
            <p14:sldId id="490"/>
          </p14:sldIdLst>
        </p14:section>
        <p14:section name="9-ArchStrike" id="{0573108A-3975-4999-A97A-6FA08CBE9CD4}">
          <p14:sldIdLst>
            <p14:sldId id="491"/>
            <p14:sldId id="492"/>
          </p14:sldIdLst>
        </p14:section>
        <p14:section name="Triangle" id="{BC0CF58F-26AC-4C49-BBF9-E3011A1E2C73}">
          <p14:sldIdLst>
            <p14:sldId id="324"/>
            <p14:sldId id="325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41" userDrawn="1">
          <p15:clr>
            <a:srgbClr val="A4A3A4"/>
          </p15:clr>
        </p15:guide>
        <p15:guide id="2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263"/>
    <a:srgbClr val="229DAB"/>
    <a:srgbClr val="E6EDDC"/>
    <a:srgbClr val="E6E6E6"/>
    <a:srgbClr val="0D5148"/>
    <a:srgbClr val="0E5148"/>
    <a:srgbClr val="2973E2"/>
    <a:srgbClr val="AFB1B3"/>
    <a:srgbClr val="69B5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9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2124" y="126"/>
      </p:cViewPr>
      <p:guideLst>
        <p:guide orient="horz" pos="541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95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09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71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27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1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12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37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24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1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54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1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155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94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78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10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07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88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5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0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02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11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44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22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03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020F61-89A5-F573-4A70-4B80255EF7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29334A4-A855-FADC-2BB1-1086D246C5CE}"/>
              </a:ext>
            </a:extLst>
          </p:cNvPr>
          <p:cNvGrpSpPr/>
          <p:nvPr/>
        </p:nvGrpSpPr>
        <p:grpSpPr>
          <a:xfrm>
            <a:off x="1" y="-1"/>
            <a:ext cx="2438399" cy="2438400"/>
            <a:chOff x="1" y="-1"/>
            <a:chExt cx="2438399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4715A43-964A-EE88-9571-D7263767E9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855" r="2490" b="-20538"/>
            <a:stretch/>
          </p:blipFill>
          <p:spPr>
            <a:xfrm>
              <a:off x="804494" y="1852333"/>
              <a:ext cx="1633906" cy="586066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0FB672E-0364-A068-C70C-E13E3AD599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2296" t="-3130" b="-10636"/>
            <a:stretch/>
          </p:blipFill>
          <p:spPr>
            <a:xfrm>
              <a:off x="1" y="1665244"/>
              <a:ext cx="763168" cy="773155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72F8EB3-9969-28D4-8699-84279915D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3483"/>
            <a:stretch/>
          </p:blipFill>
          <p:spPr>
            <a:xfrm>
              <a:off x="414600" y="-1"/>
              <a:ext cx="1609200" cy="1665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00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A45BF8-D7EA-EAE7-CFF4-597BD84D0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7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4B7EC4-36EB-DCC8-D8B5-A2A53598AF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3B66B18-C281-8678-6EC1-B52836252CBE}"/>
              </a:ext>
            </a:extLst>
          </p:cNvPr>
          <p:cNvSpPr txBox="1"/>
          <p:nvPr/>
        </p:nvSpPr>
        <p:spPr>
          <a:xfrm>
            <a:off x="-4012200" y="388203"/>
            <a:ext cx="37004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i="0" dirty="0" err="1">
                <a:effectLst/>
                <a:latin typeface="Muli"/>
              </a:rPr>
              <a:t>Archman</a:t>
            </a:r>
            <a:endParaRPr lang="en-US" altLang="zh-CN" sz="4800" b="1" i="0" dirty="0">
              <a:effectLst/>
              <a:latin typeface="Muli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7C3DA0-AC78-9F5E-012E-95EFFD3AED6B}"/>
              </a:ext>
            </a:extLst>
          </p:cNvPr>
          <p:cNvGrpSpPr/>
          <p:nvPr/>
        </p:nvGrpSpPr>
        <p:grpSpPr>
          <a:xfrm>
            <a:off x="0" y="1"/>
            <a:ext cx="2438401" cy="2438399"/>
            <a:chOff x="0" y="1"/>
            <a:chExt cx="2438401" cy="243839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F01BCC2-D5FF-780A-CFE0-7DAF288F11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4712" t="-1910" r="-23535"/>
            <a:stretch/>
          </p:blipFill>
          <p:spPr>
            <a:xfrm>
              <a:off x="1" y="1"/>
              <a:ext cx="2438400" cy="1676216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3596E1D-64CD-91A2-CDEF-EA2605067F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478" t="23897" r="17629" b="22515"/>
            <a:stretch/>
          </p:blipFill>
          <p:spPr>
            <a:xfrm>
              <a:off x="0" y="1749056"/>
              <a:ext cx="2438400" cy="689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581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5DC517-D86C-86E9-36E7-AF425AA7D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79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DD6E277-F02E-4EB8-A882-772F583995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EF30102-5D9F-789E-436B-C7E210BDB38E}"/>
              </a:ext>
            </a:extLst>
          </p:cNvPr>
          <p:cNvGrpSpPr/>
          <p:nvPr/>
        </p:nvGrpSpPr>
        <p:grpSpPr>
          <a:xfrm>
            <a:off x="0" y="0"/>
            <a:ext cx="2438400" cy="2438401"/>
            <a:chOff x="0" y="0"/>
            <a:chExt cx="2438400" cy="24384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5710975-841D-FB10-7EAC-A705A476CD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8902" t="-4603" r="-28549" b="-2497"/>
            <a:stretch/>
          </p:blipFill>
          <p:spPr>
            <a:xfrm>
              <a:off x="0" y="0"/>
              <a:ext cx="2438400" cy="1695893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0D3D4D8-DD3E-CE61-805E-3EEF36BCA5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488" t="26626" r="9680" b="21416"/>
            <a:stretch/>
          </p:blipFill>
          <p:spPr>
            <a:xfrm>
              <a:off x="463403" y="1656371"/>
              <a:ext cx="1567679" cy="78203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643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9599E7-94C6-CF02-653C-2A5D58940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23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8A33D3-F3E0-12DE-B219-F2C2CB7E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8063E19-2C5C-6F8A-086A-C18E81A76624}"/>
              </a:ext>
            </a:extLst>
          </p:cNvPr>
          <p:cNvGrpSpPr/>
          <p:nvPr/>
        </p:nvGrpSpPr>
        <p:grpSpPr>
          <a:xfrm>
            <a:off x="-2" y="0"/>
            <a:ext cx="2438401" cy="2438400"/>
            <a:chOff x="-2" y="0"/>
            <a:chExt cx="2438401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9D2C611-D27A-E802-C32A-194C9EA830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4322" t="11283" r="-4109" b="11757"/>
            <a:stretch/>
          </p:blipFill>
          <p:spPr>
            <a:xfrm>
              <a:off x="0" y="0"/>
              <a:ext cx="2438399" cy="1730695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E0CBF3F-1D23-1D6A-C2FB-0B12D90EA3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-40563"/>
            <a:stretch/>
          </p:blipFill>
          <p:spPr>
            <a:xfrm>
              <a:off x="-2" y="1730695"/>
              <a:ext cx="2438401" cy="707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23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FD2AA9-3CE3-D963-BDDD-F20C896EB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38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D967920-FFCD-D147-84F6-724C887A48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CD38D21-B004-23A1-E50F-C49323418E95}"/>
              </a:ext>
            </a:extLst>
          </p:cNvPr>
          <p:cNvGrpSpPr/>
          <p:nvPr/>
        </p:nvGrpSpPr>
        <p:grpSpPr>
          <a:xfrm>
            <a:off x="-2" y="-1"/>
            <a:ext cx="2438403" cy="2438401"/>
            <a:chOff x="-2" y="-1"/>
            <a:chExt cx="2438403" cy="243840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D2D72BE-191D-3104-9EA2-B357AED8C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219" t="1525" r="-12894" b="5547"/>
            <a:stretch/>
          </p:blipFill>
          <p:spPr>
            <a:xfrm>
              <a:off x="-2" y="-1"/>
              <a:ext cx="2438401" cy="174151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D5E30D0-26F4-9E60-44F5-A7B07CFAF9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854" t="13002" r="1820" b="24804"/>
            <a:stretch/>
          </p:blipFill>
          <p:spPr>
            <a:xfrm>
              <a:off x="71053" y="1434442"/>
              <a:ext cx="2367348" cy="1003958"/>
            </a:xfrm>
            <a:prstGeom prst="snip2DiagRect">
              <a:avLst>
                <a:gd name="adj1" fmla="val 0"/>
                <a:gd name="adj2" fmla="val 30128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177763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19D063-EEE2-F51A-88E7-F6BB9F786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E3B2A0-F2D8-C457-6DA4-37FF59E15B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11C06FC-7B80-C3DE-C121-972BC9DD9246}"/>
              </a:ext>
            </a:extLst>
          </p:cNvPr>
          <p:cNvGrpSpPr/>
          <p:nvPr/>
        </p:nvGrpSpPr>
        <p:grpSpPr>
          <a:xfrm>
            <a:off x="-2" y="0"/>
            <a:ext cx="2438403" cy="2438400"/>
            <a:chOff x="-2" y="0"/>
            <a:chExt cx="2438403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61601BD-D61B-D75D-D104-27DF97A262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5650" t="3086" r="-13666"/>
            <a:stretch/>
          </p:blipFill>
          <p:spPr>
            <a:xfrm>
              <a:off x="-2" y="0"/>
              <a:ext cx="2438401" cy="1827418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73475DA-2F29-683A-EC8B-B1003D185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660" r="3876" b="-37020"/>
            <a:stretch/>
          </p:blipFill>
          <p:spPr>
            <a:xfrm>
              <a:off x="0" y="1802482"/>
              <a:ext cx="2438401" cy="635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08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7CAF04-6E1F-DA1B-D823-1B8AF074F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19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117078-A8B2-71AB-53B9-05DCE2785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40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745D80-14DF-14CC-6425-2CABFB86B0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0671CB56-63A1-8389-C5C1-42CDD8134A86}"/>
              </a:ext>
            </a:extLst>
          </p:cNvPr>
          <p:cNvGrpSpPr/>
          <p:nvPr/>
        </p:nvGrpSpPr>
        <p:grpSpPr>
          <a:xfrm>
            <a:off x="0" y="0"/>
            <a:ext cx="2438399" cy="2438400"/>
            <a:chOff x="0" y="0"/>
            <a:chExt cx="2438399" cy="2438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8587B97-E491-E2B5-DCA3-E78590D8B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405" t="15771" r="-1116" b="8470"/>
            <a:stretch/>
          </p:blipFill>
          <p:spPr>
            <a:xfrm>
              <a:off x="60038" y="1634490"/>
              <a:ext cx="2378361" cy="803910"/>
            </a:xfrm>
            <a:prstGeom prst="ellipse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278F937-DCA9-1A2F-2CEF-5478EB848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972" t="1456"/>
            <a:stretch/>
          </p:blipFill>
          <p:spPr>
            <a:xfrm>
              <a:off x="0" y="0"/>
              <a:ext cx="2362481" cy="1687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3504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495F5A-B8F1-A5AD-EA32-5437E7239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16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BE4C48-8111-06E5-0626-4652C8B09F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65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440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DB4697-1E31-7337-30CF-614A4CE838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215371F-4336-9E4E-5DE5-9FDB85E74F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AF7B825-0AB7-BEFA-221E-030390672CE6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4715A43-964A-EE88-9571-D7263767E9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3261" t="73855" r="2008" b="-11756"/>
            <a:stretch/>
          </p:blipFill>
          <p:spPr>
            <a:xfrm>
              <a:off x="0" y="1754547"/>
              <a:ext cx="2438399" cy="683853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0FB672E-0364-A068-C70C-E13E3AD599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24077" t="-3131" r="-23214" b="349"/>
            <a:stretch/>
          </p:blipFill>
          <p:spPr>
            <a:xfrm>
              <a:off x="0" y="0"/>
              <a:ext cx="2438400" cy="17015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303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7CAF04-6E1F-DA1B-D823-1B8AF074F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9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637474-8383-B5EF-8D8B-4C41F2F47B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91B7A4-C68A-0E95-209C-C70B143F1776}"/>
              </a:ext>
            </a:extLst>
          </p:cNvPr>
          <p:cNvSpPr txBox="1"/>
          <p:nvPr/>
        </p:nvSpPr>
        <p:spPr>
          <a:xfrm>
            <a:off x="-3376940" y="0"/>
            <a:ext cx="3057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err="1"/>
              <a:t>ArcoLinux</a:t>
            </a:r>
            <a:endParaRPr lang="zh-CN" altLang="en-US" sz="4400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451AE07-D099-749D-5239-915DE6EC1840}"/>
              </a:ext>
            </a:extLst>
          </p:cNvPr>
          <p:cNvGrpSpPr/>
          <p:nvPr/>
        </p:nvGrpSpPr>
        <p:grpSpPr>
          <a:xfrm>
            <a:off x="0" y="0"/>
            <a:ext cx="2438400" cy="2438401"/>
            <a:chOff x="0" y="0"/>
            <a:chExt cx="2438400" cy="243840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3A5C64CC-D100-79F1-17F0-0D817612CC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933" t="7096" r="-8258" b="10794"/>
            <a:stretch/>
          </p:blipFill>
          <p:spPr bwMode="auto">
            <a:xfrm>
              <a:off x="0" y="0"/>
              <a:ext cx="2438400" cy="171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BE7E189-CAEC-880F-C721-E636D5DD0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509" t="22475" r="10711" b="20334"/>
            <a:stretch/>
          </p:blipFill>
          <p:spPr>
            <a:xfrm>
              <a:off x="0" y="1766371"/>
              <a:ext cx="2438400" cy="672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78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49538B-57A7-3D33-B5DA-367D3E70F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1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0ED153-2E5A-B053-F590-E508391299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68C045-84BA-D15A-69F6-2DEA0B833931}"/>
              </a:ext>
            </a:extLst>
          </p:cNvPr>
          <p:cNvSpPr txBox="1"/>
          <p:nvPr/>
        </p:nvSpPr>
        <p:spPr>
          <a:xfrm>
            <a:off x="-2938346" y="-89210"/>
            <a:ext cx="3194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altLang="zh-CN" sz="4000" b="0" i="0" dirty="0" err="1">
                <a:solidFill>
                  <a:srgbClr val="1D2128"/>
                </a:solidFill>
                <a:effectLst/>
                <a:latin typeface="Source Sans Pro" panose="020B0503030403020204" pitchFamily="34" charset="0"/>
              </a:rPr>
              <a:t>Archcraft</a:t>
            </a:r>
            <a:endParaRPr lang="en-US" altLang="zh-CN" sz="4000" b="0" i="0" dirty="0">
              <a:solidFill>
                <a:srgbClr val="1D2128"/>
              </a:solidFill>
              <a:effectLst/>
              <a:latin typeface="Source Sans Pro" panose="020B0503030403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53FA351-6177-66EB-F991-488BA7A6D66B}"/>
              </a:ext>
            </a:extLst>
          </p:cNvPr>
          <p:cNvGrpSpPr/>
          <p:nvPr/>
        </p:nvGrpSpPr>
        <p:grpSpPr>
          <a:xfrm>
            <a:off x="-2" y="-2"/>
            <a:ext cx="2438401" cy="2438401"/>
            <a:chOff x="-2" y="-2"/>
            <a:chExt cx="2438401" cy="24384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E280757-E1E7-2BF9-510F-54EBBB773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566" b="-1"/>
            <a:stretch/>
          </p:blipFill>
          <p:spPr>
            <a:xfrm>
              <a:off x="414600" y="-2"/>
              <a:ext cx="1609200" cy="166660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6CD600E-7B23-9837-FE4A-DD011EFD2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499" t="16708" r="12224" b="17365"/>
            <a:stretch/>
          </p:blipFill>
          <p:spPr>
            <a:xfrm>
              <a:off x="-2" y="1730513"/>
              <a:ext cx="2438401" cy="707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12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BEEDBF-6170-2677-BAC0-1EB3FB019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0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BFE958-516D-01D3-6BA2-49BF0AC2D3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DE98ED-3AE5-3A9E-AB11-FE490BA26011}"/>
              </a:ext>
            </a:extLst>
          </p:cNvPr>
          <p:cNvSpPr txBox="1"/>
          <p:nvPr/>
        </p:nvSpPr>
        <p:spPr>
          <a:xfrm>
            <a:off x="-2966225" y="213990"/>
            <a:ext cx="2438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0" i="0" dirty="0" err="1">
                <a:solidFill>
                  <a:srgbClr val="2D2D2D"/>
                </a:solidFill>
                <a:effectLst/>
                <a:latin typeface="Source Sans Pro" panose="020B0503030403020204" pitchFamily="34" charset="0"/>
              </a:rPr>
              <a:t>ArchLabs</a:t>
            </a:r>
            <a:endParaRPr lang="en-US" altLang="zh-CN" sz="4000" b="0" i="0" dirty="0">
              <a:solidFill>
                <a:srgbClr val="2D2D2D"/>
              </a:solidFill>
              <a:effectLst/>
              <a:latin typeface="Source Sans Pro" panose="020B0503030403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8E350C2-03A2-925D-0D9A-E86D244F64E1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84F3391-B8B6-7887-C901-88B7C576B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395" y="0"/>
              <a:ext cx="1765610" cy="176561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46E13A-66E1-2BD0-9B6D-39C1A8390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47" t="17432" r="3150" b="16594"/>
            <a:stretch/>
          </p:blipFill>
          <p:spPr>
            <a:xfrm>
              <a:off x="0" y="1730514"/>
              <a:ext cx="2438400" cy="707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13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1235</TotalTime>
  <Words>56</Words>
  <Application>Microsoft Office PowerPoint</Application>
  <PresentationFormat>自定义</PresentationFormat>
  <Paragraphs>56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Muli</vt:lpstr>
      <vt:lpstr>等线</vt:lpstr>
      <vt:lpstr>Arial</vt:lpstr>
      <vt:lpstr>Calibri</vt:lpstr>
      <vt:lpstr>Calibri Light</vt:lpstr>
      <vt:lpstr>Source Sans Pro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43</cp:revision>
  <dcterms:created xsi:type="dcterms:W3CDTF">2023-02-15T03:58:42Z</dcterms:created>
  <dcterms:modified xsi:type="dcterms:W3CDTF">2023-04-24T12:02:23Z</dcterms:modified>
</cp:coreProperties>
</file>