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425" r:id="rId2"/>
    <p:sldId id="426" r:id="rId3"/>
    <p:sldId id="427" r:id="rId4"/>
    <p:sldId id="428" r:id="rId5"/>
    <p:sldId id="312" r:id="rId6"/>
    <p:sldId id="313" r:id="rId7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NOPPIX" id="{287AD3D1-6540-4E32-A470-B50F6B28F17F}">
          <p14:sldIdLst>
            <p14:sldId id="425"/>
            <p14:sldId id="426"/>
          </p14:sldIdLst>
        </p14:section>
        <p14:section name="Slint" id="{B41EE221-66ED-49A3-B3EF-55203C459F3D}">
          <p14:sldIdLst>
            <p14:sldId id="427"/>
            <p14:sldId id="428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925"/>
    <a:srgbClr val="4C5263"/>
    <a:srgbClr val="229DAB"/>
    <a:srgbClr val="E6EDDC"/>
    <a:srgbClr val="E6E6E6"/>
    <a:srgbClr val="0D5148"/>
    <a:srgbClr val="0E5148"/>
    <a:srgbClr val="2973E2"/>
    <a:srgbClr val="AFB1B3"/>
    <a:srgbClr val="69B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0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5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E11EA9-35CB-882B-3609-0CCB973E04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A8EDD32-C48A-C35A-333B-B0BE38B9F9A3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D52CAE-8DB3-FA15-2E9A-629E98B8B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781712"/>
              <a:ext cx="2438400" cy="656688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8BF806B-60D2-2E9D-7467-16EC50B8D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5234" t="-2432" r="-24516"/>
            <a:stretch/>
          </p:blipFill>
          <p:spPr>
            <a:xfrm>
              <a:off x="0" y="0"/>
              <a:ext cx="2438400" cy="1878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503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B1635F-6D65-3F65-5921-C4C4B17D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4DF26F-08DD-B193-0AAD-40734E7E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19D5E7C-965E-9C09-8901-E06437C11621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3FA1C36-9976-900F-537A-A8913EB9A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2107" t="-115507" r="-12107" b="25951"/>
            <a:stretch/>
          </p:blipFill>
          <p:spPr>
            <a:xfrm>
              <a:off x="0" y="0"/>
              <a:ext cx="2438400" cy="2438400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EAF4C1B-FC78-7D06-D1F0-F305DDA98430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BA392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BA3925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BA3925"/>
                  </a:solidFill>
                </a:rPr>
                <a:t>Not Found</a:t>
              </a:r>
              <a:endParaRPr lang="zh-CN" altLang="en-US" dirty="0">
                <a:solidFill>
                  <a:srgbClr val="BA3925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F1DA6D1-3900-F8B0-5A6B-445B7203AC1F}"/>
              </a:ext>
            </a:extLst>
          </p:cNvPr>
          <p:cNvSpPr txBox="1"/>
          <p:nvPr/>
        </p:nvSpPr>
        <p:spPr>
          <a:xfrm>
            <a:off x="-2152797" y="230228"/>
            <a:ext cx="17381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0" i="0" dirty="0">
                <a:solidFill>
                  <a:srgbClr val="BA3925"/>
                </a:solidFill>
                <a:effectLst/>
                <a:latin typeface="Open Sans" panose="020B0606030504020204" pitchFamily="34" charset="0"/>
              </a:rPr>
              <a:t>Slint</a:t>
            </a:r>
          </a:p>
        </p:txBody>
      </p:sp>
    </p:spTree>
    <p:extLst>
      <p:ext uri="{BB962C8B-B14F-4D97-AF65-F5344CB8AC3E}">
        <p14:creationId xmlns:p14="http://schemas.microsoft.com/office/powerpoint/2010/main" val="134459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DCFE25-329A-AA25-4140-9C7E56696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4DF26F-08DD-B193-0AAD-40734E7E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4925">
          <a:solidFill>
            <a:srgbClr val="BA3925"/>
          </a:solidFill>
        </a:ln>
      </a:spPr>
      <a:bodyPr rtlCol="0" anchor="ctr"/>
      <a:lstStyle>
        <a:defPPr algn="ctr">
          <a:defRPr sz="3600" dirty="0">
            <a:solidFill>
              <a:srgbClr val="BA3925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885</TotalTime>
  <Words>16</Words>
  <Application>Microsoft Office PowerPoint</Application>
  <PresentationFormat>自定义</PresentationFormat>
  <Paragraphs>15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35</cp:revision>
  <dcterms:created xsi:type="dcterms:W3CDTF">2023-02-15T03:58:42Z</dcterms:created>
  <dcterms:modified xsi:type="dcterms:W3CDTF">2023-04-14T10:51:24Z</dcterms:modified>
</cp:coreProperties>
</file>