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77" r:id="rId2"/>
    <p:sldId id="282" r:id="rId3"/>
    <p:sldId id="295" r:id="rId4"/>
    <p:sldId id="291" r:id="rId5"/>
    <p:sldId id="281" r:id="rId6"/>
    <p:sldId id="289" r:id="rId7"/>
    <p:sldId id="302" r:id="rId8"/>
    <p:sldId id="303" r:id="rId9"/>
    <p:sldId id="299" r:id="rId10"/>
    <p:sldId id="300" r:id="rId11"/>
    <p:sldId id="430" r:id="rId12"/>
    <p:sldId id="432" r:id="rId13"/>
    <p:sldId id="328" r:id="rId14"/>
    <p:sldId id="330" r:id="rId15"/>
    <p:sldId id="433" r:id="rId16"/>
    <p:sldId id="434" r:id="rId17"/>
    <p:sldId id="435" r:id="rId18"/>
    <p:sldId id="436" r:id="rId19"/>
    <p:sldId id="437" r:id="rId20"/>
    <p:sldId id="438" r:id="rId21"/>
    <p:sldId id="312" r:id="rId22"/>
    <p:sldId id="313" r:id="rId23"/>
    <p:sldId id="516" r:id="rId24"/>
    <p:sldId id="517" r:id="rId25"/>
  </p:sldIdLst>
  <p:sldSz cx="2438400" cy="243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-Mint" id="{C439646D-25FE-444B-95F7-E65ABAE1D4CD}">
          <p14:sldIdLst>
            <p14:sldId id="277"/>
            <p14:sldId id="282"/>
          </p14:sldIdLst>
        </p14:section>
        <p14:section name="2-Lite" id="{3BAA0571-EBEC-4909-88AD-78F36103E54E}">
          <p14:sldIdLst>
            <p14:sldId id="295"/>
            <p14:sldId id="291"/>
          </p14:sldIdLst>
        </p14:section>
        <p14:section name="3-Zorin" id="{5A40B292-F3B7-4282-9F88-6D11038A83C7}">
          <p14:sldIdLst>
            <p14:sldId id="281"/>
            <p14:sldId id="289"/>
          </p14:sldIdLst>
        </p14:section>
        <p14:section name="4-elementary" id="{5D60B434-4D8D-4F00-AF16-0D72075DF45F}">
          <p14:sldIdLst>
            <p14:sldId id="302"/>
            <p14:sldId id="303"/>
          </p14:sldIdLst>
        </p14:section>
        <p14:section name="5-PCLinuxOS" id="{0AE23E10-4646-448A-A2B8-D0FFF672E9E5}">
          <p14:sldIdLst>
            <p14:sldId id="299"/>
            <p14:sldId id="300"/>
            <p14:sldId id="430"/>
            <p14:sldId id="432"/>
          </p14:sldIdLst>
        </p14:section>
        <p14:section name="6-Solus" id="{0F2173D5-E53F-4B9B-9B68-45D5E714E3EA}">
          <p14:sldIdLst>
            <p14:sldId id="328"/>
            <p14:sldId id="330"/>
          </p14:sldIdLst>
        </p14:section>
        <p14:section name="7-Robolinux" id="{8AEB7825-137C-4C74-A52A-C49963494303}">
          <p14:sldIdLst>
            <p14:sldId id="433"/>
            <p14:sldId id="434"/>
          </p14:sldIdLst>
        </p14:section>
        <p14:section name="8-TUXEDO" id="{56CBB1BB-1220-41C3-869F-A5FFFC8B3E48}">
          <p14:sldIdLst>
            <p14:sldId id="435"/>
            <p14:sldId id="436"/>
          </p14:sldIdLst>
        </p14:section>
        <p14:section name="9-Netrunner" id="{2E0297E1-5900-4B62-937E-848FCECC399E}">
          <p14:sldIdLst>
            <p14:sldId id="437"/>
            <p14:sldId id="438"/>
          </p14:sldIdLst>
        </p14:section>
        <p14:section name="Circular" id="{42E06C7A-CAEF-4F2B-95AB-64FF59AB4845}">
          <p14:sldIdLst>
            <p14:sldId id="312"/>
            <p14:sldId id="313"/>
          </p14:sldIdLst>
        </p14:section>
        <p14:section name="Square" id="{6EF5E86B-7B5D-494B-840F-DB89C52E7BD2}">
          <p14:sldIdLst>
            <p14:sldId id="516"/>
            <p14:sldId id="5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41" userDrawn="1">
          <p15:clr>
            <a:srgbClr val="A4A3A4"/>
          </p15:clr>
        </p15:guide>
        <p15:guide id="2" pos="7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5263"/>
    <a:srgbClr val="229DAB"/>
    <a:srgbClr val="E6EDDC"/>
    <a:srgbClr val="E6E6E6"/>
    <a:srgbClr val="0D5148"/>
    <a:srgbClr val="0E5148"/>
    <a:srgbClr val="2973E2"/>
    <a:srgbClr val="AFB1B3"/>
    <a:srgbClr val="69B53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8857" autoAdjust="0"/>
    <p:restoredTop sz="94660"/>
  </p:normalViewPr>
  <p:slideViewPr>
    <p:cSldViewPr snapToGrid="0">
      <p:cViewPr>
        <p:scale>
          <a:sx n="230" d="100"/>
          <a:sy n="230" d="100"/>
        </p:scale>
        <p:origin x="822" y="-810"/>
      </p:cViewPr>
      <p:guideLst>
        <p:guide orient="horz" pos="541"/>
        <p:guide pos="7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033C0-5CE6-43B5-824E-825800F4D89A}" type="datetimeFigureOut">
              <a:rPr lang="zh-CN" altLang="en-US" smtClean="0"/>
              <a:t>2023-4-2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1E4B7-236D-4111-B769-FD4E3E28B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030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7484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234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79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949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750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7590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795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5061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3010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2570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370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8781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8578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9767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6708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121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795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833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104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451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233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930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329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" y="399063"/>
            <a:ext cx="2072640" cy="848924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80725"/>
            <a:ext cx="1828800" cy="588715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43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34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" y="129822"/>
            <a:ext cx="525780" cy="206643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" y="129822"/>
            <a:ext cx="1546860" cy="206643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52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00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" y="607908"/>
            <a:ext cx="2103120" cy="1014306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" y="1631810"/>
            <a:ext cx="2103120" cy="53340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/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78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" y="649111"/>
            <a:ext cx="103632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" y="649111"/>
            <a:ext cx="103632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00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29823"/>
            <a:ext cx="2103120" cy="4713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8" y="597747"/>
            <a:ext cx="1031557" cy="292946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8" y="890693"/>
            <a:ext cx="1031557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" y="597747"/>
            <a:ext cx="1036638" cy="292946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" y="890693"/>
            <a:ext cx="1036638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741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65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62560"/>
            <a:ext cx="786447" cy="56896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8" y="351085"/>
            <a:ext cx="1234440" cy="1732844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8" y="731520"/>
            <a:ext cx="786447" cy="1355231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87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62560"/>
            <a:ext cx="786447" cy="56896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8" y="351085"/>
            <a:ext cx="1234440" cy="1732844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8" y="731520"/>
            <a:ext cx="786447" cy="1355231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10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" y="129823"/>
            <a:ext cx="2103120" cy="47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" y="649111"/>
            <a:ext cx="2103120" cy="1547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" y="2260036"/>
            <a:ext cx="5486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6A9BE-9AB0-4816-9C4A-E57E7110ABF7}" type="datetimeFigureOut">
              <a:rPr lang="zh-CN" altLang="en-US" smtClean="0"/>
              <a:t>2023-4-2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" y="2260036"/>
            <a:ext cx="82296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" y="2260036"/>
            <a:ext cx="5486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43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A0675B4-F7A7-9252-EB94-179AA9A734A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09C3E48F-D18C-21C9-EE68-F3AC53DEBBDC}"/>
              </a:ext>
            </a:extLst>
          </p:cNvPr>
          <p:cNvGrpSpPr/>
          <p:nvPr/>
        </p:nvGrpSpPr>
        <p:grpSpPr>
          <a:xfrm>
            <a:off x="0" y="0"/>
            <a:ext cx="2438400" cy="2438400"/>
            <a:chOff x="0" y="0"/>
            <a:chExt cx="2438400" cy="24384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9D9A903-0963-A778-AAA7-02192AC90E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6254" t="-3455" r="75364" b="-1602"/>
            <a:stretch/>
          </p:blipFill>
          <p:spPr>
            <a:xfrm>
              <a:off x="0" y="0"/>
              <a:ext cx="2056974" cy="1689505"/>
            </a:xfrm>
            <a:prstGeom prst="rect">
              <a:avLst/>
            </a:prstGeom>
          </p:spPr>
        </p:pic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EF01D307-E767-F5E7-31C4-CD9711DB9F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-23478" b="-13805"/>
            <a:stretch/>
          </p:blipFill>
          <p:spPr>
            <a:xfrm>
              <a:off x="0" y="1741802"/>
              <a:ext cx="755813" cy="696598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9D23DEB-CA27-9076-F28F-DAEBCBCA09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-100000" contrast="100000"/>
                      </a14:imgEffect>
                    </a14:imgLayer>
                  </a14:imgProps>
                </a:ext>
              </a:extLst>
            </a:blip>
            <a:srcRect l="25146" r="-2371"/>
            <a:stretch/>
          </p:blipFill>
          <p:spPr>
            <a:xfrm>
              <a:off x="755813" y="1780411"/>
              <a:ext cx="1682587" cy="5262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5923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713A114-4B34-8790-B227-61F2BCB7C7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59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FFD638B-30CC-8CBD-381B-EF58EC8FB68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4B597261-CE7D-B1B2-1C6A-E085D46A8B5E}"/>
              </a:ext>
            </a:extLst>
          </p:cNvPr>
          <p:cNvGrpSpPr/>
          <p:nvPr/>
        </p:nvGrpSpPr>
        <p:grpSpPr>
          <a:xfrm>
            <a:off x="0" y="0"/>
            <a:ext cx="2438400" cy="2438400"/>
            <a:chOff x="0" y="0"/>
            <a:chExt cx="2438400" cy="243840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0EEB3464-F139-884A-D8E2-5F249B105E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3526"/>
            <a:stretch/>
          </p:blipFill>
          <p:spPr>
            <a:xfrm>
              <a:off x="415324" y="0"/>
              <a:ext cx="1609200" cy="1665950"/>
            </a:xfrm>
            <a:prstGeom prst="rect">
              <a:avLst/>
            </a:prstGeom>
          </p:spPr>
        </p:pic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EBA77D41-0D23-1A94-55C5-04C33154329D}"/>
                </a:ext>
              </a:extLst>
            </p:cNvPr>
            <p:cNvGrpSpPr/>
            <p:nvPr/>
          </p:nvGrpSpPr>
          <p:grpSpPr>
            <a:xfrm>
              <a:off x="0" y="1711569"/>
              <a:ext cx="2438400" cy="726831"/>
              <a:chOff x="0" y="1711569"/>
              <a:chExt cx="2438400" cy="726831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9B72A72E-5E2A-9BCF-3390-54AB50D721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-2953" t="-1" r="-1" b="-44493"/>
              <a:stretch/>
            </p:blipFill>
            <p:spPr>
              <a:xfrm>
                <a:off x="0" y="1722721"/>
                <a:ext cx="832514" cy="715679"/>
              </a:xfrm>
              <a:prstGeom prst="rect">
                <a:avLst/>
              </a:prstGeom>
            </p:spPr>
          </p:pic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2A3B5285-6751-23B5-2300-D3F57A73E94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1" r="-5052"/>
              <a:stretch/>
            </p:blipFill>
            <p:spPr>
              <a:xfrm>
                <a:off x="830150" y="1711569"/>
                <a:ext cx="1608250" cy="67632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617665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5AE9B01-1A1E-AFB7-92A3-94F8AE2D10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791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F5223B9-5435-568E-206E-8F859D5960E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576546F-1B7A-5F96-A723-DDC85575FEEC}"/>
              </a:ext>
            </a:extLst>
          </p:cNvPr>
          <p:cNvSpPr txBox="1"/>
          <p:nvPr/>
        </p:nvSpPr>
        <p:spPr>
          <a:xfrm>
            <a:off x="-1890646" y="834479"/>
            <a:ext cx="2438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solidFill>
                  <a:srgbClr val="4C526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Solus</a:t>
            </a:r>
            <a:endParaRPr lang="zh-CN" altLang="en-US" sz="4400" dirty="0">
              <a:solidFill>
                <a:srgbClr val="4C526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9139A1D-BE1D-5F3C-4DC5-E1385C6770AB}"/>
              </a:ext>
            </a:extLst>
          </p:cNvPr>
          <p:cNvGrpSpPr/>
          <p:nvPr/>
        </p:nvGrpSpPr>
        <p:grpSpPr>
          <a:xfrm>
            <a:off x="0" y="0"/>
            <a:ext cx="2438400" cy="2438400"/>
            <a:chOff x="0" y="0"/>
            <a:chExt cx="2438400" cy="243840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57CA8BEE-165B-C9DA-DE72-25FE6323E1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082"/>
            <a:stretch/>
          </p:blipFill>
          <p:spPr>
            <a:xfrm>
              <a:off x="390196" y="0"/>
              <a:ext cx="1710000" cy="1691480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43C7CBEA-3B7F-F187-AFA8-8BCE7D68B2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-156" r="156" b="19868"/>
            <a:stretch/>
          </p:blipFill>
          <p:spPr>
            <a:xfrm>
              <a:off x="0" y="1490738"/>
              <a:ext cx="2438400" cy="9476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9147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37ED5F3-E828-DCE9-B83C-10AA33766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973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BE53D5B-29A0-A005-9314-6F4A41A0F63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44CCABBC-3B11-CC0E-136A-929CAEFC15C4}"/>
              </a:ext>
            </a:extLst>
          </p:cNvPr>
          <p:cNvGrpSpPr/>
          <p:nvPr/>
        </p:nvGrpSpPr>
        <p:grpSpPr>
          <a:xfrm>
            <a:off x="0" y="0"/>
            <a:ext cx="2438400" cy="2438401"/>
            <a:chOff x="0" y="0"/>
            <a:chExt cx="2438400" cy="2438401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6397BA9-2B2D-6701-39BB-223CCE7B8B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7602" t="-74528" r="-11674" b="46525"/>
            <a:stretch/>
          </p:blipFill>
          <p:spPr>
            <a:xfrm>
              <a:off x="324351" y="0"/>
              <a:ext cx="2114049" cy="2438401"/>
            </a:xfrm>
            <a:prstGeom prst="rect">
              <a:avLst/>
            </a:prstGeom>
          </p:spPr>
        </p:pic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BBD81951-7EC8-64A8-0CA6-8682F24B1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4599" y="57600"/>
              <a:ext cx="1609200" cy="1609200"/>
            </a:xfrm>
            <a:prstGeom prst="ellipse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299CECB5-362B-D5FE-5A4F-F1966139D225}"/>
                </a:ext>
              </a:extLst>
            </p:cNvPr>
            <p:cNvSpPr txBox="1"/>
            <p:nvPr/>
          </p:nvSpPr>
          <p:spPr>
            <a:xfrm>
              <a:off x="0" y="0"/>
              <a:ext cx="324351" cy="2438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77298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B44D1FC-CF31-A9B8-9A10-72BCD7E52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458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BE53D5B-29A0-A005-9314-6F4A41A0F63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592DDB4-9E9D-9CFA-3ECD-5C2ECD119D80}"/>
              </a:ext>
            </a:extLst>
          </p:cNvPr>
          <p:cNvSpPr txBox="1"/>
          <p:nvPr/>
        </p:nvSpPr>
        <p:spPr>
          <a:xfrm>
            <a:off x="-2528370" y="697923"/>
            <a:ext cx="2438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altLang="zh-CN" sz="320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TUXEDO</a:t>
            </a:r>
            <a:r>
              <a:rPr lang="en-US" altLang="zh-CN" sz="32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altLang="zh-CN" sz="3600" b="1" i="0" dirty="0">
                <a:solidFill>
                  <a:srgbClr val="000000"/>
                </a:solidFill>
                <a:effectLst/>
                <a:latin typeface="inherit"/>
              </a:rPr>
              <a:t>OS</a:t>
            </a:r>
            <a:endParaRPr lang="en-US" altLang="zh-CN" sz="3200" b="1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F2D7621-C5E2-AAF9-BB53-603F9BE22707}"/>
              </a:ext>
            </a:extLst>
          </p:cNvPr>
          <p:cNvGrpSpPr/>
          <p:nvPr/>
        </p:nvGrpSpPr>
        <p:grpSpPr>
          <a:xfrm>
            <a:off x="-1" y="1"/>
            <a:ext cx="2438401" cy="2438400"/>
            <a:chOff x="-1" y="1"/>
            <a:chExt cx="2438401" cy="2438400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EBC7F241-74B7-30B3-51B3-40B3A7A96D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427" t="-166449" r="6889" b="13304"/>
            <a:stretch/>
          </p:blipFill>
          <p:spPr>
            <a:xfrm>
              <a:off x="-1" y="1"/>
              <a:ext cx="2438401" cy="2438400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9CC8FA80-FBC9-248F-30E7-A37724B6F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600" y="57600"/>
              <a:ext cx="1609200" cy="1609200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7190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A83AB4C-B328-37EA-DA5E-CF57E1BD91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89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BE53D5B-29A0-A005-9314-6F4A41A0F63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42E02407-1363-9EE4-6F7C-FAF934AEA78D}"/>
              </a:ext>
            </a:extLst>
          </p:cNvPr>
          <p:cNvGrpSpPr/>
          <p:nvPr/>
        </p:nvGrpSpPr>
        <p:grpSpPr>
          <a:xfrm>
            <a:off x="0" y="0"/>
            <a:ext cx="2438400" cy="2438400"/>
            <a:chOff x="0" y="0"/>
            <a:chExt cx="2438400" cy="243840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22D4A3B5-CBB4-0FD4-A223-D4B27ADAE4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25865" t="-3263"/>
            <a:stretch/>
          </p:blipFill>
          <p:spPr>
            <a:xfrm>
              <a:off x="0" y="0"/>
              <a:ext cx="2025610" cy="1665081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D3BE18C4-BD2B-F301-EC1B-B81FD7C463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8721" t="1" r="-11921" b="-52451"/>
            <a:stretch/>
          </p:blipFill>
          <p:spPr>
            <a:xfrm>
              <a:off x="254602" y="1814001"/>
              <a:ext cx="2183798" cy="6243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9308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3DC7659-74E5-B956-23D8-0940CEE17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46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3549F2F-9E24-7E86-33FB-386AC3536D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262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BE53D5B-29A0-A005-9314-6F4A41A0F63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95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5063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93F18E8-733F-A81E-0D8C-3B806276806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85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9867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E302FE9C-366A-266B-FC89-D15716B1062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2438400" cy="24384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E897A24-E53A-4476-463A-5063C1542F8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2"/>
            <a:ext cx="2438400" cy="2438400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BDCB3511-347C-F145-0029-59F66AF24F18}"/>
              </a:ext>
            </a:extLst>
          </p:cNvPr>
          <p:cNvGrpSpPr/>
          <p:nvPr/>
        </p:nvGrpSpPr>
        <p:grpSpPr>
          <a:xfrm>
            <a:off x="0" y="0"/>
            <a:ext cx="2438400" cy="2438400"/>
            <a:chOff x="0" y="0"/>
            <a:chExt cx="2438400" cy="2438400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9DA3679F-680B-2903-F5AB-159DE390DDE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9693" b="-1"/>
            <a:stretch/>
          </p:blipFill>
          <p:spPr bwMode="auto">
            <a:xfrm>
              <a:off x="499200" y="0"/>
              <a:ext cx="1440000" cy="1579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E7F4E938-10F2-BB67-EF95-E50C0F5929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-17470" b="-8823"/>
            <a:stretch/>
          </p:blipFill>
          <p:spPr>
            <a:xfrm>
              <a:off x="0" y="1708616"/>
              <a:ext cx="787777" cy="729783"/>
            </a:xfrm>
            <a:prstGeom prst="rect">
              <a:avLst/>
            </a:prstGeom>
          </p:spPr>
        </p:pic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F18E8FE6-C2E4-76BE-D0D1-57B58D02529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-4513" b="-16929"/>
            <a:stretch/>
          </p:blipFill>
          <p:spPr bwMode="auto">
            <a:xfrm>
              <a:off x="830064" y="1844464"/>
              <a:ext cx="1608336" cy="593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7E10F6F1-F4E2-68CA-CCB1-297F9CD0D1C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057" t="1229" r="4421" b="1113"/>
          <a:stretch/>
        </p:blipFill>
        <p:spPr>
          <a:xfrm>
            <a:off x="-1191067" y="840058"/>
            <a:ext cx="670623" cy="67156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566365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5A57C6C-456C-9C71-5C60-ED506F5CC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60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BA2786E-28F3-CE47-12A8-40C1BBF30B1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FB82BAAC-251D-942C-B2CA-E6FE21E38C6E}"/>
              </a:ext>
            </a:extLst>
          </p:cNvPr>
          <p:cNvGrpSpPr/>
          <p:nvPr/>
        </p:nvGrpSpPr>
        <p:grpSpPr>
          <a:xfrm>
            <a:off x="0" y="0"/>
            <a:ext cx="2438400" cy="2438399"/>
            <a:chOff x="0" y="0"/>
            <a:chExt cx="2438400" cy="2438399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57F9DAFC-86DC-B0EF-E351-03664719D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823" y="115302"/>
              <a:ext cx="1720800" cy="1491409"/>
            </a:xfrm>
            <a:prstGeom prst="hexagon">
              <a:avLst>
                <a:gd name="adj" fmla="val 28971"/>
                <a:gd name="vf" fmla="val 115470"/>
              </a:avLst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D60C9C7-98EF-8FD3-E326-B7B66883DB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1507" t="-178290" r="33197" b="31218"/>
            <a:stretch/>
          </p:blipFill>
          <p:spPr>
            <a:xfrm>
              <a:off x="0" y="0"/>
              <a:ext cx="860682" cy="2389784"/>
            </a:xfrm>
            <a:prstGeom prst="rect">
              <a:avLst/>
            </a:prstGeom>
          </p:spPr>
        </p:pic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5DFFA545-3B36-978B-966C-4A9F31665649}"/>
                </a:ext>
              </a:extLst>
            </p:cNvPr>
            <p:cNvGrpSpPr/>
            <p:nvPr/>
          </p:nvGrpSpPr>
          <p:grpSpPr>
            <a:xfrm>
              <a:off x="860623" y="1860952"/>
              <a:ext cx="1577777" cy="577447"/>
              <a:chOff x="906343" y="1838092"/>
              <a:chExt cx="1577777" cy="577447"/>
            </a:xfrm>
          </p:grpSpPr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9CEB55CF-7607-D6F0-71E9-979B3B517A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" t="67590" r="31073"/>
              <a:stretch/>
            </p:blipFill>
            <p:spPr>
              <a:xfrm>
                <a:off x="906343" y="1838092"/>
                <a:ext cx="1577777" cy="294283"/>
              </a:xfrm>
              <a:prstGeom prst="rect">
                <a:avLst/>
              </a:prstGeom>
            </p:spPr>
          </p:pic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32C48CB8-5C59-F146-ADB1-03C9B2AE90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68367" t="67589" r="-2719" b="-3931"/>
              <a:stretch/>
            </p:blipFill>
            <p:spPr>
              <a:xfrm>
                <a:off x="1753359" y="2128066"/>
                <a:ext cx="685041" cy="28747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594578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9FC172D-F41A-D81E-E59A-C3B6FBD404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454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1116EF6-466A-85B2-B5A3-4737DD0E42F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34EFC03E-18AF-721E-C7D3-671B9811F250}"/>
              </a:ext>
            </a:extLst>
          </p:cNvPr>
          <p:cNvGrpSpPr/>
          <p:nvPr/>
        </p:nvGrpSpPr>
        <p:grpSpPr>
          <a:xfrm>
            <a:off x="0" y="1"/>
            <a:ext cx="2438400" cy="2438400"/>
            <a:chOff x="0" y="1"/>
            <a:chExt cx="2438400" cy="2438400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D8714BD3-ECF3-B090-77CE-60B0108796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440" y="56957"/>
              <a:ext cx="1609200" cy="160920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A70B8996-5B1D-409A-C074-C8F30325575F}"/>
                </a:ext>
              </a:extLst>
            </p:cNvPr>
            <p:cNvGrpSpPr/>
            <p:nvPr/>
          </p:nvGrpSpPr>
          <p:grpSpPr>
            <a:xfrm>
              <a:off x="0" y="1"/>
              <a:ext cx="2438400" cy="2438400"/>
              <a:chOff x="0" y="1"/>
              <a:chExt cx="2438400" cy="2438400"/>
            </a:xfrm>
          </p:grpSpPr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FF059EB3-B93B-AB90-FF62-5ABF4E535C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-25230" t="-290745" r="1" b="-15445"/>
              <a:stretch/>
            </p:blipFill>
            <p:spPr>
              <a:xfrm>
                <a:off x="0" y="1"/>
                <a:ext cx="751763" cy="2438400"/>
              </a:xfrm>
              <a:prstGeom prst="rect">
                <a:avLst/>
              </a:prstGeom>
            </p:spPr>
          </p:pic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4CB79821-DA19-D46A-F170-584BAB05FE8E}"/>
                  </a:ext>
                </a:extLst>
              </p:cNvPr>
              <p:cNvGrpSpPr/>
              <p:nvPr/>
            </p:nvGrpSpPr>
            <p:grpSpPr>
              <a:xfrm>
                <a:off x="818097" y="1905000"/>
                <a:ext cx="1620303" cy="533400"/>
                <a:chOff x="818097" y="1905000"/>
                <a:chExt cx="1620303" cy="533400"/>
              </a:xfrm>
            </p:grpSpPr>
            <p:pic>
              <p:nvPicPr>
                <p:cNvPr id="1026" name="Picture 2">
                  <a:extLst>
                    <a:ext uri="{FF2B5EF4-FFF2-40B4-BE49-F238E27FC236}">
                      <a16:creationId xmlns:a16="http://schemas.microsoft.com/office/drawing/2014/main" id="{BED8A6AA-4A4C-07A3-3E36-0249719195B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4936" r="21266" b="-2"/>
                <a:stretch/>
              </p:blipFill>
              <p:spPr bwMode="auto">
                <a:xfrm>
                  <a:off x="818097" y="1905000"/>
                  <a:ext cx="1620303" cy="31352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" name="Picture 2">
                  <a:extLst>
                    <a:ext uri="{FF2B5EF4-FFF2-40B4-BE49-F238E27FC236}">
                      <a16:creationId xmlns:a16="http://schemas.microsoft.com/office/drawing/2014/main" id="{357487DA-87F8-09AC-C190-3895807F216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8735" t="-19407" r="-3582" b="14250"/>
                <a:stretch/>
              </p:blipFill>
              <p:spPr bwMode="auto">
                <a:xfrm>
                  <a:off x="2022264" y="2182715"/>
                  <a:ext cx="416135" cy="25568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164655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97F2637-308C-9094-9A84-504070D1D6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926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0180FF5-AC58-FBBF-1114-E6B1D7171A4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400DA26-A4C2-C637-5E60-8190BD031F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21" r="7031" b="17867"/>
          <a:stretch/>
        </p:blipFill>
        <p:spPr>
          <a:xfrm>
            <a:off x="-1657919" y="585530"/>
            <a:ext cx="718783" cy="633670"/>
          </a:xfrm>
          <a:prstGeom prst="ellipse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20458F99-3275-7AED-A2B8-9C63C15E38E2}"/>
              </a:ext>
            </a:extLst>
          </p:cNvPr>
          <p:cNvGrpSpPr/>
          <p:nvPr/>
        </p:nvGrpSpPr>
        <p:grpSpPr>
          <a:xfrm>
            <a:off x="-1" y="0"/>
            <a:ext cx="2438401" cy="2438400"/>
            <a:chOff x="-1" y="0"/>
            <a:chExt cx="2438401" cy="2438400"/>
          </a:xfrm>
        </p:grpSpPr>
        <p:pic>
          <p:nvPicPr>
            <p:cNvPr id="6146" name="Picture 2">
              <a:extLst>
                <a:ext uri="{FF2B5EF4-FFF2-40B4-BE49-F238E27FC236}">
                  <a16:creationId xmlns:a16="http://schemas.microsoft.com/office/drawing/2014/main" id="{CA4C6D90-383B-6899-8614-9248ACD6E2E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949"/>
            <a:stretch/>
          </p:blipFill>
          <p:spPr bwMode="auto">
            <a:xfrm>
              <a:off x="397819" y="0"/>
              <a:ext cx="1638000" cy="1669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6652621E-7F96-C8CF-F174-009207AAF6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-1814" b="-9704"/>
            <a:stretch/>
          </p:blipFill>
          <p:spPr>
            <a:xfrm>
              <a:off x="803370" y="1714682"/>
              <a:ext cx="1635030" cy="723718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A3C397DA-AC50-4886-4CA8-6EEE9A0DC3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-13193" b="-12120"/>
            <a:stretch/>
          </p:blipFill>
          <p:spPr>
            <a:xfrm>
              <a:off x="-1" y="1727514"/>
              <a:ext cx="814299" cy="7108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3822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1119</TotalTime>
  <Words>49</Words>
  <Application>Microsoft Office PowerPoint</Application>
  <PresentationFormat>自定义</PresentationFormat>
  <Paragraphs>48</Paragraphs>
  <Slides>24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inherit</vt:lpstr>
      <vt:lpstr>等线</vt:lpstr>
      <vt:lpstr>Arial</vt:lpstr>
      <vt:lpstr>Calibri</vt:lpstr>
      <vt:lpstr>Calibri Light</vt:lpstr>
      <vt:lpstr>Open Sans</vt:lpstr>
      <vt:lpstr>Segoe UI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IconEditor</dc:title>
  <cp:revision>37</cp:revision>
  <dcterms:created xsi:type="dcterms:W3CDTF">2023-02-15T03:58:42Z</dcterms:created>
  <dcterms:modified xsi:type="dcterms:W3CDTF">2023-04-02T09:37:04Z</dcterms:modified>
</cp:coreProperties>
</file>