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14" r:id="rId2"/>
    <p:sldId id="315" r:id="rId3"/>
    <p:sldId id="316" r:id="rId4"/>
    <p:sldId id="317" r:id="rId5"/>
    <p:sldId id="312" r:id="rId6"/>
    <p:sldId id="313" r:id="rId7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per Grub2 Disk" id="{DAACBB5F-0182-4893-81A4-93BF3BACF9C5}">
          <p14:sldIdLst>
            <p14:sldId id="314"/>
            <p14:sldId id="315"/>
          </p14:sldIdLst>
        </p14:section>
        <p14:section name="Rescatux" id="{1E982EF6-E565-4256-BD86-8C2D95A17E27}">
          <p14:sldIdLst>
            <p14:sldId id="316"/>
            <p14:sldId id="317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CCCCC"/>
    <a:srgbClr val="6D6D99"/>
    <a:srgbClr val="979788"/>
    <a:srgbClr val="99999C"/>
    <a:srgbClr val="9CFB99"/>
    <a:srgbClr val="EFEFEF"/>
    <a:srgbClr val="393939"/>
    <a:srgbClr val="5E5E5E"/>
    <a:srgbClr val="849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1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4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5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0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0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6AB761-BB72-9100-ECAA-9E4AEBD2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F5E105-0B82-B8BC-B258-72E1899BEDD1}"/>
              </a:ext>
            </a:extLst>
          </p:cNvPr>
          <p:cNvSpPr txBox="1"/>
          <p:nvPr/>
        </p:nvSpPr>
        <p:spPr>
          <a:xfrm>
            <a:off x="-3551108" y="794063"/>
            <a:ext cx="3637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0" dirty="0">
                <a:ln>
                  <a:solidFill>
                    <a:srgbClr val="839949"/>
                  </a:solidFill>
                </a:ln>
                <a:pattFill prst="lgConfetti">
                  <a:fgClr>
                    <a:schemeClr val="bg1"/>
                  </a:fgClr>
                  <a:bgClr>
                    <a:srgbClr val="9CFB99"/>
                  </a:bgClr>
                </a:pattFill>
                <a:effectLst/>
                <a:latin typeface="Source Sans Pro" panose="020B0503030403020204" pitchFamily="34" charset="0"/>
              </a:rPr>
              <a:t>Super</a:t>
            </a:r>
            <a:r>
              <a:rPr lang="en-US" altLang="zh-CN" sz="3200" b="1" i="0" dirty="0">
                <a:ln>
                  <a:solidFill>
                    <a:srgbClr val="839949"/>
                  </a:solidFill>
                </a:ln>
                <a:blipFill>
                  <a:blip r:embed="rId4"/>
                  <a:stretch>
                    <a:fillRect/>
                  </a:stretch>
                </a:blip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3200" b="1" i="0" dirty="0">
                <a:ln>
                  <a:solidFill>
                    <a:srgbClr val="5E5E5E"/>
                  </a:solidFill>
                </a:ln>
                <a:pattFill prst="lgConfetti">
                  <a:fgClr>
                    <a:srgbClr val="6D6D99"/>
                  </a:fgClr>
                  <a:bgClr>
                    <a:srgbClr val="99999C"/>
                  </a:bgClr>
                </a:pattFill>
                <a:effectLst/>
                <a:latin typeface="Source Sans Pro" panose="020B0503030403020204" pitchFamily="34" charset="0"/>
              </a:rPr>
              <a:t>Grub2</a:t>
            </a:r>
            <a:r>
              <a:rPr lang="en-US" altLang="zh-CN" sz="3200" b="1" i="0" dirty="0">
                <a:solidFill>
                  <a:srgbClr val="AAD87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3200" b="1" i="0" dirty="0">
                <a:ln>
                  <a:solidFill>
                    <a:srgbClr val="393939"/>
                  </a:solidFill>
                </a:ln>
                <a:pattFill prst="lgConfetti">
                  <a:fgClr>
                    <a:schemeClr val="bg1"/>
                  </a:fgClr>
                  <a:bgClr>
                    <a:srgbClr val="CCCCCC"/>
                  </a:bgClr>
                </a:pattFill>
                <a:effectLst/>
                <a:latin typeface="Source Sans Pro" panose="020B0503030403020204" pitchFamily="34" charset="0"/>
              </a:rPr>
              <a:t>Disk</a:t>
            </a:r>
            <a:endParaRPr lang="zh-CN" altLang="en-US" sz="3200" dirty="0">
              <a:ln>
                <a:solidFill>
                  <a:srgbClr val="393939"/>
                </a:solidFill>
              </a:ln>
              <a:pattFill prst="lgConfetti">
                <a:fgClr>
                  <a:schemeClr val="bg1"/>
                </a:fgClr>
                <a:bgClr>
                  <a:srgbClr val="CCCCCC"/>
                </a:bgClr>
              </a:patt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245AB5E-F22F-B40B-1C5F-8FEEC292C1E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F54A928-DC51-AA70-1AAE-AA507EFA3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6847"/>
            <a:stretch/>
          </p:blipFill>
          <p:spPr>
            <a:xfrm>
              <a:off x="461962" y="0"/>
              <a:ext cx="1514475" cy="161816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05DB1F-9643-B5FE-87C8-F5AF839F1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93" r="29028"/>
            <a:stretch/>
          </p:blipFill>
          <p:spPr>
            <a:xfrm>
              <a:off x="0" y="1752861"/>
              <a:ext cx="2405064" cy="58526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DC297CA-29C2-8042-1464-D142B3ED0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9119" r="3149" b="23390"/>
            <a:stretch/>
          </p:blipFill>
          <p:spPr>
            <a:xfrm>
              <a:off x="1676398" y="2099906"/>
              <a:ext cx="762002" cy="338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1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820CA6-5B96-66A7-719F-B2905C7EA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BA03DD-45BA-3A0D-1927-B96E1DCEE8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BCBB26-7F96-5BA3-7479-37D12806CFA2}"/>
              </a:ext>
            </a:extLst>
          </p:cNvPr>
          <p:cNvSpPr txBox="1"/>
          <p:nvPr/>
        </p:nvSpPr>
        <p:spPr>
          <a:xfrm>
            <a:off x="-2496934" y="1367950"/>
            <a:ext cx="2029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0" i="0" dirty="0" err="1">
                <a:solidFill>
                  <a:srgbClr val="141412"/>
                </a:solidFill>
                <a:effectLst/>
                <a:latin typeface="Bitter"/>
              </a:rPr>
              <a:t>Rescatux</a:t>
            </a:r>
            <a:endParaRPr lang="en-US" altLang="zh-CN" sz="4000" b="0" i="0" dirty="0">
              <a:solidFill>
                <a:srgbClr val="141412"/>
              </a:solidFill>
              <a:effectLst/>
              <a:latin typeface="Bitter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05FDF1-6398-E11E-8BF8-1A55358DD7B4}"/>
              </a:ext>
            </a:extLst>
          </p:cNvPr>
          <p:cNvGrpSpPr/>
          <p:nvPr/>
        </p:nvGrpSpPr>
        <p:grpSpPr>
          <a:xfrm>
            <a:off x="0" y="0"/>
            <a:ext cx="2438400" cy="2438401"/>
            <a:chOff x="0" y="0"/>
            <a:chExt cx="2438400" cy="24384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A09B08-8AE8-C2E1-20C3-B5A56D4B0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8692" b="-1"/>
            <a:stretch/>
          </p:blipFill>
          <p:spPr>
            <a:xfrm>
              <a:off x="280987" y="0"/>
              <a:ext cx="1876425" cy="165646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3CA6E15-9325-2A1C-BEEA-2F71EE625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21" r="-121" b="18125"/>
            <a:stretch/>
          </p:blipFill>
          <p:spPr>
            <a:xfrm>
              <a:off x="0" y="1559891"/>
              <a:ext cx="2438400" cy="878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57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FE72EF-6778-D91E-2EE3-8C91933E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B8F9C5-2C8D-F5C3-C387-8FF37375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870</TotalTime>
  <Words>16</Words>
  <Application>Microsoft Office PowerPoint</Application>
  <PresentationFormat>自定义</PresentationFormat>
  <Paragraphs>14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Bitter</vt:lpstr>
      <vt:lpstr>等线</vt:lpstr>
      <vt:lpstr>Arial</vt:lpstr>
      <vt:lpstr>Calibri</vt:lpstr>
      <vt:lpstr>Calibri Light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37</cp:revision>
  <dcterms:created xsi:type="dcterms:W3CDTF">2023-02-15T03:58:42Z</dcterms:created>
  <dcterms:modified xsi:type="dcterms:W3CDTF">2023-03-16T13:21:18Z</dcterms:modified>
</cp:coreProperties>
</file>